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7" r:id="rId7"/>
    <p:sldId id="266" r:id="rId8"/>
    <p:sldId id="268" r:id="rId9"/>
    <p:sldId id="269"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18" autoAdjust="0"/>
    <p:restoredTop sz="94710"/>
  </p:normalViewPr>
  <p:slideViewPr>
    <p:cSldViewPr snapToGrid="0">
      <p:cViewPr varScale="1">
        <p:scale>
          <a:sx n="136" d="100"/>
          <a:sy n="136" d="100"/>
        </p:scale>
        <p:origin x="696" y="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9550B7D3-3B5B-47F9-8942-BC99C5E3D2EB}" type="datetimeFigureOut">
              <a:rPr lang="en-US" smtClean="0"/>
              <a:t>3/22/25</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247942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50B7D3-3B5B-47F9-8942-BC99C5E3D2EB}" type="datetimeFigureOut">
              <a:rPr lang="en-US" smtClean="0"/>
              <a:t>3/22/25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303928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550B7D3-3B5B-47F9-8942-BC99C5E3D2EB}" type="datetimeFigureOut">
              <a:rPr lang="en-US" smtClean="0"/>
              <a:t>3/22/25</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303978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50B7D3-3B5B-47F9-8942-BC99C5E3D2EB}" type="datetimeFigureOut">
              <a:rPr lang="en-US" smtClean="0"/>
              <a:t>3/22/25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93780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550B7D3-3B5B-47F9-8942-BC99C5E3D2EB}" type="datetimeFigureOut">
              <a:rPr lang="en-US" smtClean="0"/>
              <a:t>3/22/25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4140754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50B7D3-3B5B-47F9-8942-BC99C5E3D2EB}" type="datetimeFigureOut">
              <a:rPr lang="en-US" smtClean="0"/>
              <a:t>3/22/25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5878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50B7D3-3B5B-47F9-8942-BC99C5E3D2EB}" type="datetimeFigureOut">
              <a:rPr lang="en-US" smtClean="0"/>
              <a:t>3/22/25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373401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0B7D3-3B5B-47F9-8942-BC99C5E3D2EB}" type="datetimeFigureOut">
              <a:rPr lang="en-US" smtClean="0"/>
              <a:t>3/22/25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74516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50B7D3-3B5B-47F9-8942-BC99C5E3D2EB}" type="datetimeFigureOut">
              <a:rPr lang="en-US" smtClean="0"/>
              <a:t>3/22/25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3977908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550B7D3-3B5B-47F9-8942-BC99C5E3D2EB}" type="datetimeFigureOut">
              <a:rPr lang="en-US" smtClean="0"/>
              <a:t>3/22/25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3F4EE99-C638-4435-BD30-29EB127B6D97}" type="slidenum">
              <a:rPr lang="en-US" smtClean="0"/>
              <a:t>‹#›</a:t>
            </a:fld>
            <a:endParaRPr lang="en-US"/>
          </a:p>
        </p:txBody>
      </p:sp>
    </p:spTree>
    <p:extLst>
      <p:ext uri="{BB962C8B-B14F-4D97-AF65-F5344CB8AC3E}">
        <p14:creationId xmlns:p14="http://schemas.microsoft.com/office/powerpoint/2010/main" val="141443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50B7D3-3B5B-47F9-8942-BC99C5E3D2EB}" type="datetimeFigureOut">
              <a:rPr lang="en-US" smtClean="0"/>
              <a:t>3/22/25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4EE99-C638-4435-BD30-29EB127B6D97}" type="slidenum">
              <a:rPr lang="en-US" smtClean="0"/>
              <a:t>‹#›</a:t>
            </a:fld>
            <a:endParaRPr lang="en-US"/>
          </a:p>
        </p:txBody>
      </p:sp>
    </p:spTree>
    <p:extLst>
      <p:ext uri="{BB962C8B-B14F-4D97-AF65-F5344CB8AC3E}">
        <p14:creationId xmlns:p14="http://schemas.microsoft.com/office/powerpoint/2010/main" val="181273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550B7D3-3B5B-47F9-8942-BC99C5E3D2EB}" type="datetimeFigureOut">
              <a:rPr lang="en-US" smtClean="0"/>
              <a:t>3/22/25</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3F4EE99-C638-4435-BD30-29EB127B6D97}"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53218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18EC6-2E22-EEDB-68D7-4ABCFC9B80AC}"/>
              </a:ext>
            </a:extLst>
          </p:cNvPr>
          <p:cNvSpPr>
            <a:spLocks noGrp="1"/>
          </p:cNvSpPr>
          <p:nvPr>
            <p:ph type="ctrTitle"/>
          </p:nvPr>
        </p:nvSpPr>
        <p:spPr>
          <a:xfrm>
            <a:off x="599225" y="715631"/>
            <a:ext cx="10993549" cy="1475013"/>
          </a:xfrm>
        </p:spPr>
        <p:txBody>
          <a:bodyPr>
            <a:normAutofit fontScale="90000"/>
          </a:bodyPr>
          <a:lstStyle/>
          <a:p>
            <a:pPr algn="ctr"/>
            <a:r>
              <a:rPr lang="en-US" sz="6000" dirty="0"/>
              <a:t>When the Storm has Passed</a:t>
            </a:r>
          </a:p>
        </p:txBody>
      </p:sp>
      <p:sp>
        <p:nvSpPr>
          <p:cNvPr id="3" name="Subtitle 2">
            <a:extLst>
              <a:ext uri="{FF2B5EF4-FFF2-40B4-BE49-F238E27FC236}">
                <a16:creationId xmlns:a16="http://schemas.microsoft.com/office/drawing/2014/main" id="{4253BA5F-DB83-4CDC-37E3-58AA7BDAC7B1}"/>
              </a:ext>
            </a:extLst>
          </p:cNvPr>
          <p:cNvSpPr>
            <a:spLocks noGrp="1"/>
          </p:cNvSpPr>
          <p:nvPr>
            <p:ph type="subTitle" idx="1"/>
          </p:nvPr>
        </p:nvSpPr>
        <p:spPr>
          <a:xfrm>
            <a:off x="599228" y="2219115"/>
            <a:ext cx="10993546" cy="428730"/>
          </a:xfrm>
        </p:spPr>
        <p:txBody>
          <a:bodyPr>
            <a:noAutofit/>
          </a:bodyPr>
          <a:lstStyle/>
          <a:p>
            <a:pPr algn="ctr"/>
            <a:r>
              <a:rPr lang="en-US" sz="5400" dirty="0"/>
              <a:t>I Kings 19:9-14</a:t>
            </a:r>
          </a:p>
        </p:txBody>
      </p:sp>
    </p:spTree>
    <p:extLst>
      <p:ext uri="{BB962C8B-B14F-4D97-AF65-F5344CB8AC3E}">
        <p14:creationId xmlns:p14="http://schemas.microsoft.com/office/powerpoint/2010/main" val="2334509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2EFAE-F4E5-BDD3-C729-E3AD06DEFA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363CAA-8340-FBDD-D7AB-0FAD28B2D002}"/>
              </a:ext>
            </a:extLst>
          </p:cNvPr>
          <p:cNvSpPr>
            <a:spLocks noGrp="1"/>
          </p:cNvSpPr>
          <p:nvPr>
            <p:ph type="title"/>
          </p:nvPr>
        </p:nvSpPr>
        <p:spPr/>
        <p:txBody>
          <a:bodyPr>
            <a:normAutofit/>
          </a:bodyPr>
          <a:lstStyle/>
          <a:p>
            <a:r>
              <a:rPr lang="en-US" sz="4400" dirty="0"/>
              <a:t>When the storm passes</a:t>
            </a:r>
          </a:p>
        </p:txBody>
      </p:sp>
      <p:sp>
        <p:nvSpPr>
          <p:cNvPr id="3" name="Content Placeholder 2">
            <a:extLst>
              <a:ext uri="{FF2B5EF4-FFF2-40B4-BE49-F238E27FC236}">
                <a16:creationId xmlns:a16="http://schemas.microsoft.com/office/drawing/2014/main" id="{B79379BD-5B9F-D9EF-470A-D8E3ED0257B0}"/>
              </a:ext>
            </a:extLst>
          </p:cNvPr>
          <p:cNvSpPr>
            <a:spLocks noGrp="1"/>
          </p:cNvSpPr>
          <p:nvPr>
            <p:ph idx="1"/>
          </p:nvPr>
        </p:nvSpPr>
        <p:spPr/>
        <p:txBody>
          <a:bodyPr>
            <a:normAutofit lnSpcReduction="10000"/>
          </a:bodyPr>
          <a:lstStyle/>
          <a:p>
            <a:r>
              <a:rPr lang="en-US" sz="4800" dirty="0"/>
              <a:t>Quit focusing on the storm</a:t>
            </a:r>
          </a:p>
          <a:p>
            <a:r>
              <a:rPr lang="en-US" sz="4800" dirty="0"/>
              <a:t>Thank God for getting you through</a:t>
            </a:r>
          </a:p>
          <a:p>
            <a:r>
              <a:rPr lang="en-US" sz="4800" dirty="0"/>
              <a:t>Help others around you</a:t>
            </a:r>
          </a:p>
          <a:p>
            <a:r>
              <a:rPr lang="en-US" sz="4800" dirty="0"/>
              <a:t>Prepare for the next storm</a:t>
            </a:r>
          </a:p>
        </p:txBody>
      </p:sp>
    </p:spTree>
    <p:extLst>
      <p:ext uri="{BB962C8B-B14F-4D97-AF65-F5344CB8AC3E}">
        <p14:creationId xmlns:p14="http://schemas.microsoft.com/office/powerpoint/2010/main" val="209837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A1207-1A39-B26B-FDB9-7488E35D5A07}"/>
              </a:ext>
            </a:extLst>
          </p:cNvPr>
          <p:cNvSpPr>
            <a:spLocks noGrp="1"/>
          </p:cNvSpPr>
          <p:nvPr>
            <p:ph type="title"/>
          </p:nvPr>
        </p:nvSpPr>
        <p:spPr/>
        <p:txBody>
          <a:bodyPr>
            <a:normAutofit/>
          </a:bodyPr>
          <a:lstStyle/>
          <a:p>
            <a:r>
              <a:rPr lang="en-US" sz="4400" dirty="0"/>
              <a:t>Facts about the storms of life</a:t>
            </a:r>
          </a:p>
        </p:txBody>
      </p:sp>
      <p:sp>
        <p:nvSpPr>
          <p:cNvPr id="3" name="Content Placeholder 2">
            <a:extLst>
              <a:ext uri="{FF2B5EF4-FFF2-40B4-BE49-F238E27FC236}">
                <a16:creationId xmlns:a16="http://schemas.microsoft.com/office/drawing/2014/main" id="{34E56C73-0F2F-8936-6F85-C56288365B10}"/>
              </a:ext>
            </a:extLst>
          </p:cNvPr>
          <p:cNvSpPr>
            <a:spLocks noGrp="1"/>
          </p:cNvSpPr>
          <p:nvPr>
            <p:ph idx="1"/>
          </p:nvPr>
        </p:nvSpPr>
        <p:spPr/>
        <p:txBody>
          <a:bodyPr>
            <a:normAutofit fontScale="92500" lnSpcReduction="20000"/>
          </a:bodyPr>
          <a:lstStyle/>
          <a:p>
            <a:r>
              <a:rPr lang="en-US" sz="4800" dirty="0"/>
              <a:t>They are going to happen</a:t>
            </a:r>
          </a:p>
          <a:p>
            <a:r>
              <a:rPr lang="en-US" sz="4800" dirty="0"/>
              <a:t>There are different types</a:t>
            </a:r>
          </a:p>
          <a:p>
            <a:r>
              <a:rPr lang="en-US" sz="4800" dirty="0"/>
              <a:t>There are different causes</a:t>
            </a:r>
          </a:p>
          <a:p>
            <a:pPr lvl="1"/>
            <a:r>
              <a:rPr lang="en-US" sz="4600" dirty="0"/>
              <a:t>Trial, Circumstance, Association</a:t>
            </a:r>
          </a:p>
          <a:p>
            <a:r>
              <a:rPr lang="en-US" sz="4800" dirty="0"/>
              <a:t>This too shall pass</a:t>
            </a:r>
          </a:p>
        </p:txBody>
      </p:sp>
    </p:spTree>
    <p:extLst>
      <p:ext uri="{BB962C8B-B14F-4D97-AF65-F5344CB8AC3E}">
        <p14:creationId xmlns:p14="http://schemas.microsoft.com/office/powerpoint/2010/main" val="119430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7DC20-7868-DF9D-CE98-6A861D1DA5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58153C-B519-26E9-B225-DF5576E98DF5}"/>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2670C649-6B75-A879-9010-5493256F5E88}"/>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9 </a:t>
            </a:r>
            <a:r>
              <a:rPr lang="en-US" sz="4800" b="0" i="0" dirty="0">
                <a:solidFill>
                  <a:srgbClr val="000000"/>
                </a:solidFill>
                <a:effectLst/>
                <a:latin typeface="system-ui"/>
              </a:rPr>
              <a:t>And he came thither unto a cave, and lodged there; and, behold, the word of the </a:t>
            </a:r>
            <a:r>
              <a:rPr lang="en-US" sz="4800" b="0" i="0" cap="small" dirty="0">
                <a:solidFill>
                  <a:srgbClr val="000000"/>
                </a:solidFill>
                <a:effectLst/>
                <a:latin typeface="system-ui"/>
              </a:rPr>
              <a:t>Lord</a:t>
            </a:r>
            <a:r>
              <a:rPr lang="en-US" sz="4800" b="0" i="0" dirty="0">
                <a:solidFill>
                  <a:srgbClr val="000000"/>
                </a:solidFill>
                <a:effectLst/>
                <a:latin typeface="system-ui"/>
              </a:rPr>
              <a:t> came to him, and he said unto him, What </a:t>
            </a:r>
            <a:r>
              <a:rPr lang="en-US" sz="4800" b="0" i="0" dirty="0" err="1">
                <a:solidFill>
                  <a:srgbClr val="000000"/>
                </a:solidFill>
                <a:effectLst/>
                <a:latin typeface="system-ui"/>
              </a:rPr>
              <a:t>doest</a:t>
            </a:r>
            <a:r>
              <a:rPr lang="en-US" sz="4800" b="0" i="0" dirty="0">
                <a:solidFill>
                  <a:srgbClr val="000000"/>
                </a:solidFill>
                <a:effectLst/>
                <a:latin typeface="system-ui"/>
              </a:rPr>
              <a:t> thou here, Elijah?</a:t>
            </a:r>
          </a:p>
        </p:txBody>
      </p:sp>
    </p:spTree>
    <p:extLst>
      <p:ext uri="{BB962C8B-B14F-4D97-AF65-F5344CB8AC3E}">
        <p14:creationId xmlns:p14="http://schemas.microsoft.com/office/powerpoint/2010/main" val="1007616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5A397-70D7-F669-2BCB-9C8019F44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07D7D3-26A7-7D75-BAB3-20646822098F}"/>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2812C554-7202-8A8B-DAD2-43B446033721}"/>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10 </a:t>
            </a:r>
            <a:r>
              <a:rPr lang="en-US" sz="4800" b="0" i="0" dirty="0">
                <a:solidFill>
                  <a:srgbClr val="000000"/>
                </a:solidFill>
                <a:effectLst/>
                <a:latin typeface="system-ui"/>
              </a:rPr>
              <a:t>And he said, I have been very jealous for the </a:t>
            </a:r>
            <a:r>
              <a:rPr lang="en-US" sz="4800" b="0" i="0" cap="small" dirty="0">
                <a:solidFill>
                  <a:srgbClr val="000000"/>
                </a:solidFill>
                <a:effectLst/>
                <a:latin typeface="system-ui"/>
              </a:rPr>
              <a:t>Lord</a:t>
            </a:r>
            <a:r>
              <a:rPr lang="en-US" sz="4800" b="0" i="0" dirty="0">
                <a:solidFill>
                  <a:srgbClr val="000000"/>
                </a:solidFill>
                <a:effectLst/>
                <a:latin typeface="system-ui"/>
              </a:rPr>
              <a:t> God of hosts: for the children of Israel have forsaken thy covenant, thrown down thine altars, and slain thy prophets with the sword; and I, even I only, am left; and they seek my life, to take it away.</a:t>
            </a:r>
          </a:p>
        </p:txBody>
      </p:sp>
    </p:spTree>
    <p:extLst>
      <p:ext uri="{BB962C8B-B14F-4D97-AF65-F5344CB8AC3E}">
        <p14:creationId xmlns:p14="http://schemas.microsoft.com/office/powerpoint/2010/main" val="2084159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DC1341-F39C-CF24-4F32-3A69DB21D7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40163F-4486-9FD3-96C7-D3BFC329DB7E}"/>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DFDD3D56-1ED9-6712-EAA0-6D6A7D1802FE}"/>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11 </a:t>
            </a:r>
            <a:r>
              <a:rPr lang="en-US" sz="4800" b="0" i="0" dirty="0">
                <a:solidFill>
                  <a:srgbClr val="000000"/>
                </a:solidFill>
                <a:effectLst/>
                <a:latin typeface="system-ui"/>
              </a:rPr>
              <a:t>And he said, Go forth, and stand upon the mount before the </a:t>
            </a:r>
            <a:r>
              <a:rPr lang="en-US" sz="4800" b="0" i="0" cap="small" dirty="0">
                <a:solidFill>
                  <a:srgbClr val="000000"/>
                </a:solidFill>
                <a:effectLst/>
                <a:latin typeface="system-ui"/>
              </a:rPr>
              <a:t>Lord</a:t>
            </a:r>
            <a:r>
              <a:rPr lang="en-US" sz="4800" b="0" i="0" dirty="0">
                <a:solidFill>
                  <a:srgbClr val="000000"/>
                </a:solidFill>
                <a:effectLst/>
                <a:latin typeface="system-ui"/>
              </a:rPr>
              <a:t>. And, behold, the </a:t>
            </a:r>
            <a:r>
              <a:rPr lang="en-US" sz="4800" b="0" i="0" cap="small" dirty="0">
                <a:solidFill>
                  <a:srgbClr val="000000"/>
                </a:solidFill>
                <a:effectLst/>
                <a:latin typeface="system-ui"/>
              </a:rPr>
              <a:t>Lord</a:t>
            </a:r>
            <a:r>
              <a:rPr lang="en-US" sz="4800" b="0" i="0" dirty="0">
                <a:solidFill>
                  <a:srgbClr val="000000"/>
                </a:solidFill>
                <a:effectLst/>
                <a:latin typeface="system-ui"/>
              </a:rPr>
              <a:t> passed by, and a great and strong wind rent the mountains, and brake in pieces the rocks before the </a:t>
            </a:r>
            <a:r>
              <a:rPr lang="en-US" sz="4800" b="0" i="0" cap="small" dirty="0">
                <a:solidFill>
                  <a:srgbClr val="000000"/>
                </a:solidFill>
                <a:effectLst/>
                <a:latin typeface="system-ui"/>
              </a:rPr>
              <a:t>Lord</a:t>
            </a:r>
            <a:r>
              <a:rPr lang="en-US" sz="4800" cap="small" dirty="0">
                <a:solidFill>
                  <a:srgbClr val="000000"/>
                </a:solidFill>
                <a:latin typeface="system-ui"/>
              </a:rPr>
              <a:t>…</a:t>
            </a:r>
            <a:endParaRPr lang="en-US" sz="4800" b="0" i="0" dirty="0">
              <a:solidFill>
                <a:srgbClr val="000000"/>
              </a:solidFill>
              <a:effectLst/>
              <a:latin typeface="system-ui"/>
            </a:endParaRPr>
          </a:p>
        </p:txBody>
      </p:sp>
    </p:spTree>
    <p:extLst>
      <p:ext uri="{BB962C8B-B14F-4D97-AF65-F5344CB8AC3E}">
        <p14:creationId xmlns:p14="http://schemas.microsoft.com/office/powerpoint/2010/main" val="32479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4BF38E-5681-A306-FFE7-35635D4536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06AD2D-5AFB-F204-2877-9CAFFC4EBB44}"/>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59E56DC4-88DC-FC9D-A618-2FE0C7BF7202}"/>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11 </a:t>
            </a:r>
            <a:r>
              <a:rPr lang="en-US" sz="4800" b="0" i="0" dirty="0">
                <a:solidFill>
                  <a:srgbClr val="000000"/>
                </a:solidFill>
                <a:effectLst/>
                <a:latin typeface="system-ui"/>
              </a:rPr>
              <a:t>…but the </a:t>
            </a:r>
            <a:r>
              <a:rPr lang="en-US" sz="4800" b="0" i="0" cap="small" dirty="0">
                <a:solidFill>
                  <a:srgbClr val="000000"/>
                </a:solidFill>
                <a:effectLst/>
                <a:latin typeface="system-ui"/>
              </a:rPr>
              <a:t>Lord</a:t>
            </a:r>
            <a:r>
              <a:rPr lang="en-US" sz="4800" b="0" i="0" dirty="0">
                <a:solidFill>
                  <a:srgbClr val="000000"/>
                </a:solidFill>
                <a:effectLst/>
                <a:latin typeface="system-ui"/>
              </a:rPr>
              <a:t> was not in the wind: and after the wind an earthquake; but the </a:t>
            </a:r>
            <a:r>
              <a:rPr lang="en-US" sz="4800" b="0" i="0" cap="small" dirty="0">
                <a:solidFill>
                  <a:srgbClr val="000000"/>
                </a:solidFill>
                <a:effectLst/>
                <a:latin typeface="system-ui"/>
              </a:rPr>
              <a:t>Lord</a:t>
            </a:r>
            <a:r>
              <a:rPr lang="en-US" sz="4800" b="0" i="0" dirty="0">
                <a:solidFill>
                  <a:srgbClr val="000000"/>
                </a:solidFill>
                <a:effectLst/>
                <a:latin typeface="system-ui"/>
              </a:rPr>
              <a:t> was not in the earthquake:</a:t>
            </a:r>
          </a:p>
        </p:txBody>
      </p:sp>
    </p:spTree>
    <p:extLst>
      <p:ext uri="{BB962C8B-B14F-4D97-AF65-F5344CB8AC3E}">
        <p14:creationId xmlns:p14="http://schemas.microsoft.com/office/powerpoint/2010/main" val="4050674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58266-355C-7596-DD57-CA7ED5077E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712BB1-063E-278D-174F-7D690BC9AB30}"/>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66A792A0-BFEF-366F-27A3-991F7347695E}"/>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12 </a:t>
            </a:r>
            <a:r>
              <a:rPr lang="en-US" sz="4800" b="0" i="0" dirty="0">
                <a:solidFill>
                  <a:srgbClr val="000000"/>
                </a:solidFill>
                <a:effectLst/>
                <a:latin typeface="system-ui"/>
              </a:rPr>
              <a:t>And after the earthquake a fire; but the </a:t>
            </a:r>
            <a:r>
              <a:rPr lang="en-US" sz="4800" b="0" i="0" cap="small" dirty="0">
                <a:solidFill>
                  <a:srgbClr val="000000"/>
                </a:solidFill>
                <a:effectLst/>
                <a:latin typeface="system-ui"/>
              </a:rPr>
              <a:t>Lord</a:t>
            </a:r>
            <a:r>
              <a:rPr lang="en-US" sz="4800" b="0" i="0" dirty="0">
                <a:solidFill>
                  <a:srgbClr val="000000"/>
                </a:solidFill>
                <a:effectLst/>
                <a:latin typeface="system-ui"/>
              </a:rPr>
              <a:t> was not in the fire: and after the fire a still small voice.</a:t>
            </a:r>
          </a:p>
        </p:txBody>
      </p:sp>
    </p:spTree>
    <p:extLst>
      <p:ext uri="{BB962C8B-B14F-4D97-AF65-F5344CB8AC3E}">
        <p14:creationId xmlns:p14="http://schemas.microsoft.com/office/powerpoint/2010/main" val="168290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1F4F5-763C-41D8-C7C6-708C5B5A5B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D2F189-2AAE-F8C3-3BD0-9C8253670B90}"/>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8EB20423-6BF1-1542-16E6-91552E15526E}"/>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13 </a:t>
            </a:r>
            <a:r>
              <a:rPr lang="en-US" sz="4800" b="0" i="0" dirty="0">
                <a:solidFill>
                  <a:srgbClr val="000000"/>
                </a:solidFill>
                <a:effectLst/>
                <a:latin typeface="system-ui"/>
              </a:rPr>
              <a:t>And it was so, when Elijah heard it, that he wrapped his face in his mantle, and went out, and stood in the entering in of the cave. And, behold, there came a voice unto him, and said, What </a:t>
            </a:r>
            <a:r>
              <a:rPr lang="en-US" sz="4800" b="0" i="0" dirty="0" err="1">
                <a:solidFill>
                  <a:srgbClr val="000000"/>
                </a:solidFill>
                <a:effectLst/>
                <a:latin typeface="system-ui"/>
              </a:rPr>
              <a:t>doest</a:t>
            </a:r>
            <a:r>
              <a:rPr lang="en-US" sz="4800" b="0" i="0" dirty="0">
                <a:solidFill>
                  <a:srgbClr val="000000"/>
                </a:solidFill>
                <a:effectLst/>
                <a:latin typeface="system-ui"/>
              </a:rPr>
              <a:t> thou here, Elijah?</a:t>
            </a:r>
          </a:p>
        </p:txBody>
      </p:sp>
    </p:spTree>
    <p:extLst>
      <p:ext uri="{BB962C8B-B14F-4D97-AF65-F5344CB8AC3E}">
        <p14:creationId xmlns:p14="http://schemas.microsoft.com/office/powerpoint/2010/main" val="4203490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74E41-5B4D-5738-404A-B917A4606D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89729-2554-7221-E204-757E8E438DA0}"/>
              </a:ext>
            </a:extLst>
          </p:cNvPr>
          <p:cNvSpPr>
            <a:spLocks noGrp="1"/>
          </p:cNvSpPr>
          <p:nvPr>
            <p:ph type="title"/>
          </p:nvPr>
        </p:nvSpPr>
        <p:spPr/>
        <p:txBody>
          <a:bodyPr>
            <a:normAutofit/>
          </a:bodyPr>
          <a:lstStyle/>
          <a:p>
            <a:pPr algn="ctr"/>
            <a:r>
              <a:rPr lang="en-US" sz="6000" dirty="0"/>
              <a:t>I Kings 19:9-14 (KJV)</a:t>
            </a:r>
          </a:p>
        </p:txBody>
      </p:sp>
      <p:sp>
        <p:nvSpPr>
          <p:cNvPr id="3" name="Content Placeholder 2">
            <a:extLst>
              <a:ext uri="{FF2B5EF4-FFF2-40B4-BE49-F238E27FC236}">
                <a16:creationId xmlns:a16="http://schemas.microsoft.com/office/drawing/2014/main" id="{B0E3A396-1E5B-4E2B-8938-98E54B8B37EA}"/>
              </a:ext>
            </a:extLst>
          </p:cNvPr>
          <p:cNvSpPr>
            <a:spLocks noGrp="1"/>
          </p:cNvSpPr>
          <p:nvPr>
            <p:ph idx="1"/>
          </p:nvPr>
        </p:nvSpPr>
        <p:spPr>
          <a:xfrm>
            <a:off x="161926" y="2180496"/>
            <a:ext cx="11896724" cy="4572729"/>
          </a:xfrm>
        </p:spPr>
        <p:txBody>
          <a:bodyPr>
            <a:noAutofit/>
          </a:bodyPr>
          <a:lstStyle/>
          <a:p>
            <a:pPr marL="0" indent="0" algn="l">
              <a:buNone/>
            </a:pPr>
            <a:r>
              <a:rPr lang="en-US" sz="4800" b="1" i="0" baseline="30000" dirty="0">
                <a:solidFill>
                  <a:srgbClr val="000000"/>
                </a:solidFill>
                <a:effectLst/>
                <a:latin typeface="system-ui"/>
              </a:rPr>
              <a:t>14 </a:t>
            </a:r>
            <a:r>
              <a:rPr lang="en-US" sz="4800" b="0" i="0" dirty="0">
                <a:solidFill>
                  <a:srgbClr val="000000"/>
                </a:solidFill>
                <a:effectLst/>
                <a:latin typeface="system-ui"/>
              </a:rPr>
              <a:t>And he said, I have been very jealous for the </a:t>
            </a:r>
            <a:r>
              <a:rPr lang="en-US" sz="4800" b="0" i="0" cap="small" dirty="0">
                <a:solidFill>
                  <a:srgbClr val="000000"/>
                </a:solidFill>
                <a:effectLst/>
                <a:latin typeface="system-ui"/>
              </a:rPr>
              <a:t>Lord</a:t>
            </a:r>
            <a:r>
              <a:rPr lang="en-US" sz="4800" b="0" i="0" dirty="0">
                <a:solidFill>
                  <a:srgbClr val="000000"/>
                </a:solidFill>
                <a:effectLst/>
                <a:latin typeface="system-ui"/>
              </a:rPr>
              <a:t> God of hosts: because the children of Israel have forsaken thy covenant, thrown down thine altars, and slain thy prophets with the sword; and I, even I only, am left; and they seek my life, to take it away.</a:t>
            </a:r>
          </a:p>
        </p:txBody>
      </p:sp>
    </p:spTree>
    <p:extLst>
      <p:ext uri="{BB962C8B-B14F-4D97-AF65-F5344CB8AC3E}">
        <p14:creationId xmlns:p14="http://schemas.microsoft.com/office/powerpoint/2010/main" val="314555401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38</TotalTime>
  <Words>417</Words>
  <Application>Microsoft Macintosh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Gill Sans MT</vt:lpstr>
      <vt:lpstr>system-ui</vt:lpstr>
      <vt:lpstr>Wingdings 2</vt:lpstr>
      <vt:lpstr>Dividend</vt:lpstr>
      <vt:lpstr>When the Storm has Passed</vt:lpstr>
      <vt:lpstr>Facts about the storms of life</vt:lpstr>
      <vt:lpstr>I Kings 19:9-14 (KJV)</vt:lpstr>
      <vt:lpstr>I Kings 19:9-14 (KJV)</vt:lpstr>
      <vt:lpstr>I Kings 19:9-14 (KJV)</vt:lpstr>
      <vt:lpstr>I Kings 19:9-14 (KJV)</vt:lpstr>
      <vt:lpstr>I Kings 19:9-14 (KJV)</vt:lpstr>
      <vt:lpstr>I Kings 19:9-14 (KJV)</vt:lpstr>
      <vt:lpstr>I Kings 19:9-14 (KJV)</vt:lpstr>
      <vt:lpstr>When the storm passes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Summers Baptist Church</dc:creator>
  <cp:lastModifiedBy>Summers Baptist Church</cp:lastModifiedBy>
  <cp:revision>3</cp:revision>
  <dcterms:created xsi:type="dcterms:W3CDTF">2024-10-13T01:50:01Z</dcterms:created>
  <dcterms:modified xsi:type="dcterms:W3CDTF">2025-03-23T03:08:37Z</dcterms:modified>
</cp:coreProperties>
</file>