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71" r:id="rId5"/>
    <p:sldId id="299" r:id="rId6"/>
    <p:sldId id="303" r:id="rId7"/>
    <p:sldId id="259" r:id="rId8"/>
    <p:sldId id="260" r:id="rId9"/>
    <p:sldId id="300" r:id="rId10"/>
    <p:sldId id="295" r:id="rId11"/>
    <p:sldId id="272" r:id="rId12"/>
    <p:sldId id="268" r:id="rId13"/>
    <p:sldId id="289" r:id="rId14"/>
  </p:sldIdLst>
  <p:sldSz cx="12192000" cy="6858000"/>
  <p:notesSz cx="7010400" cy="9296400"/>
  <p:defaultTextStyle>
    <a:defPPr>
      <a:defRPr lang="en-US"/>
    </a:defPPr>
    <a:lvl1pPr marL="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37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274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41201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54934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68666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82400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96133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09865" algn="l" defTabSz="82746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51"/>
  </p:normalViewPr>
  <p:slideViewPr>
    <p:cSldViewPr snapToGrid="0" snapToObjects="1">
      <p:cViewPr varScale="1">
        <p:scale>
          <a:sx n="101" d="100"/>
          <a:sy n="101" d="100"/>
        </p:scale>
        <p:origin x="1434" y="108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s Baptist Church" userId="c7267abe811c1ba1" providerId="LiveId" clId="{47E970E2-6411-4183-8C56-7F6B30E6DD04}"/>
    <pc:docChg chg="custSel modSld">
      <pc:chgData name="Summers Baptist Church" userId="c7267abe811c1ba1" providerId="LiveId" clId="{47E970E2-6411-4183-8C56-7F6B30E6DD04}" dt="2024-10-06T14:49:40.228" v="102" actId="20577"/>
      <pc:docMkLst>
        <pc:docMk/>
      </pc:docMkLst>
      <pc:sldChg chg="modSp mod">
        <pc:chgData name="Summers Baptist Church" userId="c7267abe811c1ba1" providerId="LiveId" clId="{47E970E2-6411-4183-8C56-7F6B30E6DD04}" dt="2024-10-06T14:49:40.228" v="102" actId="20577"/>
        <pc:sldMkLst>
          <pc:docMk/>
          <pc:sldMk cId="249339946" sldId="259"/>
        </pc:sldMkLst>
        <pc:spChg chg="mod">
          <ac:chgData name="Summers Baptist Church" userId="c7267abe811c1ba1" providerId="LiveId" clId="{47E970E2-6411-4183-8C56-7F6B30E6DD04}" dt="2024-10-06T14:49:40.228" v="102" actId="20577"/>
          <ac:spMkLst>
            <pc:docMk/>
            <pc:sldMk cId="249339946" sldId="25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209C6-B6AE-E34F-9E98-2DBCD55F2A5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3949C-7A0E-6F47-95E0-2BCF5AC66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949C-7A0E-6F47-95E0-2BCF5AC664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6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8"/>
            <a:ext cx="103632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0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0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274662"/>
            <a:ext cx="2743201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0" y="274662"/>
            <a:ext cx="8026401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0"/>
            <a:ext cx="10363200" cy="1362075"/>
          </a:xfrm>
        </p:spPr>
        <p:txBody>
          <a:bodyPr anchor="t"/>
          <a:lstStyle>
            <a:lvl1pPr algn="l">
              <a:defRPr sz="262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22"/>
            <a:ext cx="10363200" cy="1500188"/>
          </a:xfrm>
        </p:spPr>
        <p:txBody>
          <a:bodyPr anchor="b"/>
          <a:lstStyle>
            <a:lvl1pPr marL="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1pPr>
            <a:lvl2pPr marL="31030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6205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309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4120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51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618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72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8239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2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5" y="1600205"/>
            <a:ext cx="5384801" cy="4525965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425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5"/>
            <a:ext cx="5386917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6"/>
            <a:ext cx="5389032" cy="639765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10300" indent="0">
              <a:buNone/>
              <a:defRPr sz="1425" b="1"/>
            </a:lvl2pPr>
            <a:lvl3pPr marL="620599" indent="0">
              <a:buNone/>
              <a:defRPr sz="1275" b="1"/>
            </a:lvl3pPr>
            <a:lvl4pPr marL="930901" indent="0">
              <a:buNone/>
              <a:defRPr sz="1050" b="1"/>
            </a:lvl4pPr>
            <a:lvl5pPr marL="1241201" indent="0">
              <a:buNone/>
              <a:defRPr sz="1050" b="1"/>
            </a:lvl5pPr>
            <a:lvl6pPr marL="1551500" indent="0">
              <a:buNone/>
              <a:defRPr sz="1050" b="1"/>
            </a:lvl6pPr>
            <a:lvl7pPr marL="1861800" indent="0">
              <a:buNone/>
              <a:defRPr sz="1050" b="1"/>
            </a:lvl7pPr>
            <a:lvl8pPr marL="2172100" indent="0">
              <a:buNone/>
              <a:defRPr sz="1050" b="1"/>
            </a:lvl8pPr>
            <a:lvl9pPr marL="2482399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85"/>
            <a:ext cx="5389032" cy="3951285"/>
          </a:xfrm>
        </p:spPr>
        <p:txBody>
          <a:bodyPr/>
          <a:lstStyle>
            <a:lvl1pPr>
              <a:defRPr sz="1575"/>
            </a:lvl1pPr>
            <a:lvl2pPr>
              <a:defRPr sz="1425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3" y="273058"/>
            <a:ext cx="4011084" cy="1162051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73"/>
            <a:ext cx="6815665" cy="5853115"/>
          </a:xfrm>
        </p:spPr>
        <p:txBody>
          <a:bodyPr/>
          <a:lstStyle>
            <a:lvl1pPr>
              <a:defRPr sz="2100"/>
            </a:lvl1pPr>
            <a:lvl2pPr>
              <a:defRPr sz="187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3" y="143511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14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00"/>
            </a:lvl1pPr>
            <a:lvl2pPr marL="310300" indent="0">
              <a:buNone/>
              <a:defRPr sz="1875"/>
            </a:lvl2pPr>
            <a:lvl3pPr marL="620599" indent="0">
              <a:buNone/>
              <a:defRPr sz="1575"/>
            </a:lvl3pPr>
            <a:lvl4pPr marL="930901" indent="0">
              <a:buNone/>
              <a:defRPr sz="1425"/>
            </a:lvl4pPr>
            <a:lvl5pPr marL="1241201" indent="0">
              <a:buNone/>
              <a:defRPr sz="1425"/>
            </a:lvl5pPr>
            <a:lvl6pPr marL="1551500" indent="0">
              <a:buNone/>
              <a:defRPr sz="1425"/>
            </a:lvl6pPr>
            <a:lvl7pPr marL="1861800" indent="0">
              <a:buNone/>
              <a:defRPr sz="1425"/>
            </a:lvl7pPr>
            <a:lvl8pPr marL="2172100" indent="0">
              <a:buNone/>
              <a:defRPr sz="1425"/>
            </a:lvl8pPr>
            <a:lvl9pPr marL="2482399" indent="0">
              <a:buNone/>
              <a:defRPr sz="14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10300" indent="0">
              <a:buNone/>
              <a:defRPr sz="900"/>
            </a:lvl2pPr>
            <a:lvl3pPr marL="620599" indent="0">
              <a:buNone/>
              <a:defRPr sz="750"/>
            </a:lvl3pPr>
            <a:lvl4pPr marL="930901" indent="0">
              <a:buNone/>
              <a:defRPr sz="750"/>
            </a:lvl4pPr>
            <a:lvl5pPr marL="1241201" indent="0">
              <a:buNone/>
              <a:defRPr sz="750"/>
            </a:lvl5pPr>
            <a:lvl6pPr marL="1551500" indent="0">
              <a:buNone/>
              <a:defRPr sz="750"/>
            </a:lvl6pPr>
            <a:lvl7pPr marL="1861800" indent="0">
              <a:buNone/>
              <a:defRPr sz="750"/>
            </a:lvl7pPr>
            <a:lvl8pPr marL="2172100" indent="0">
              <a:buNone/>
              <a:defRPr sz="750"/>
            </a:lvl8pPr>
            <a:lvl9pPr marL="248239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1143000"/>
          </a:xfrm>
          <a:prstGeom prst="rect">
            <a:avLst/>
          </a:prstGeom>
        </p:spPr>
        <p:txBody>
          <a:bodyPr vert="horz" lIns="82747" tIns="41374" rIns="82747" bIns="4137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5"/>
          </a:xfrm>
          <a:prstGeom prst="rect">
            <a:avLst/>
          </a:prstGeom>
        </p:spPr>
        <p:txBody>
          <a:bodyPr vert="horz" lIns="82747" tIns="41374" rIns="82747" bIns="41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73"/>
            <a:ext cx="3860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3"/>
          </a:xfrm>
          <a:prstGeom prst="rect">
            <a:avLst/>
          </a:prstGeom>
        </p:spPr>
        <p:txBody>
          <a:bodyPr vert="horz" lIns="82747" tIns="41374" rIns="82747" bIns="4137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xStyles>
    <p:titleStyle>
      <a:lvl1pPr algn="ctr" defTabSz="620599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2725" indent="-232725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9" indent="-193939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75751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860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963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06649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9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272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637550" indent="-155150" algn="l" defTabSz="620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03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6205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9309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241201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5515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8618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172100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482399" algn="l" defTabSz="620599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3905251"/>
            <a:ext cx="3175000" cy="2675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Paul W. Young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Youth Pastor:</a:t>
            </a:r>
          </a:p>
          <a:p>
            <a:pPr marL="0" indent="0">
              <a:buNone/>
            </a:pPr>
            <a:r>
              <a:rPr lang="en-US" sz="2700" dirty="0">
                <a:latin typeface="Arial Black" panose="020B0A04020102020204" pitchFamily="34" charset="0"/>
              </a:rPr>
              <a:t>Joel P. Young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7300" y="3905251"/>
            <a:ext cx="7378700" cy="2774949"/>
          </a:xfrm>
          <a:prstGeom prst="rect">
            <a:avLst/>
          </a:prstGeom>
          <a:noFill/>
        </p:spPr>
        <p:txBody>
          <a:bodyPr wrap="square" lIns="62060" tIns="31031" rIns="62060" bIns="31031" rtlCol="0">
            <a:spAutoFit/>
          </a:bodyPr>
          <a:lstStyle/>
          <a:p>
            <a:r>
              <a:rPr lang="en-US" sz="3525" dirty="0">
                <a:latin typeface="Arial Black" panose="020B0A04020102020204" pitchFamily="34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525" dirty="0">
                <a:latin typeface="Arial Black" panose="020B0A04020102020204" pitchFamily="34" charset="0"/>
              </a:rPr>
              <a:t>~ Ephesians 3:21 ~</a:t>
            </a:r>
          </a:p>
        </p:txBody>
      </p:sp>
      <p:pic>
        <p:nvPicPr>
          <p:cNvPr id="3" name="Picture 2" descr="A red background with white text">
            <a:extLst>
              <a:ext uri="{FF2B5EF4-FFF2-40B4-BE49-F238E27FC236}">
                <a16:creationId xmlns:a16="http://schemas.microsoft.com/office/drawing/2014/main" id="{1691B284-2002-97BF-1BA9-292401A5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0"/>
            <a:ext cx="8924925" cy="3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200FC-A9FC-4F84-BA7B-F6E81676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0"/>
            <a:ext cx="6540708" cy="489921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389455"/>
            <a:ext cx="4561995" cy="4899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THIS WEDESNDAY!!!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Meal at 5:30 ($1.00 per person or $5.00 for the family)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/>
              <a:t>AWANA Clubs 6:15-7:30</a:t>
            </a:r>
          </a:p>
        </p:txBody>
      </p:sp>
    </p:spTree>
    <p:extLst>
      <p:ext uri="{BB962C8B-B14F-4D97-AF65-F5344CB8AC3E}">
        <p14:creationId xmlns:p14="http://schemas.microsoft.com/office/powerpoint/2010/main" val="11953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856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63" y="645108"/>
            <a:ext cx="6250769" cy="54069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028" y="1952251"/>
            <a:ext cx="3363974" cy="29534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Join us for Youth Group each Wednesday at 6:30pm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669810"/>
            <a:ext cx="3835488" cy="15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69810"/>
            <a:ext cx="5314543" cy="337592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Join us for Wednesday evening adult Bible study at 6:30pm (in person or Facebook Live)</a:t>
            </a:r>
          </a:p>
        </p:txBody>
      </p:sp>
    </p:spTree>
    <p:extLst>
      <p:ext uri="{BB962C8B-B14F-4D97-AF65-F5344CB8AC3E}">
        <p14:creationId xmlns:p14="http://schemas.microsoft.com/office/powerpoint/2010/main" val="50246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2E921DFF-3001-46B5-95D2-66CA060F4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4875" cy="680290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138">
            <a:extLst>
              <a:ext uri="{FF2B5EF4-FFF2-40B4-BE49-F238E27FC236}">
                <a16:creationId xmlns:a16="http://schemas.microsoft.com/office/drawing/2014/main" id="{4EA93698-222B-47A7-8E9B-667FAC990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179" y="748906"/>
            <a:ext cx="6423644" cy="295759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TheMaster’sBuilders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are on Facebook!!!</a:t>
            </a:r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AFEDA996-5744-4A88-B0DD-EC49C6D87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5581" y="4079694"/>
            <a:ext cx="4977975" cy="1979514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4190075-DBDC-461D-AE04-64E2B67B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01" y="4242846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content-dft4-1.xx.fbcdn.net/v/t1.0-1/c0.47.200.200/p200x200/11129146_803150933073114_3292074313274405113_n.jpg?oh=b38f724b1ad765d7cba95fa2d8b39ba0&amp;oe=59AC7A94">
            <a:extLst>
              <a:ext uri="{FF2B5EF4-FFF2-40B4-BE49-F238E27FC236}">
                <a16:creationId xmlns:a16="http://schemas.microsoft.com/office/drawing/2014/main" id="{6DCD8B9E-7565-480F-A6E6-E627DF5D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55" y="4239061"/>
            <a:ext cx="1658819" cy="165881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utoShape 4" descr="Image result for wooden decorative cross"/>
          <p:cNvSpPr>
            <a:spLocks noChangeAspect="1" noChangeArrowheads="1"/>
          </p:cNvSpPr>
          <p:nvPr/>
        </p:nvSpPr>
        <p:spPr bwMode="auto">
          <a:xfrm>
            <a:off x="2783681" y="748906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75"/>
          </a:p>
        </p:txBody>
      </p:sp>
    </p:spTree>
    <p:extLst>
      <p:ext uri="{BB962C8B-B14F-4D97-AF65-F5344CB8AC3E}">
        <p14:creationId xmlns:p14="http://schemas.microsoft.com/office/powerpoint/2010/main" val="18289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68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 r="-1" b="11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34" y="4792936"/>
            <a:ext cx="7064121" cy="152239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Arial Black" panose="020B0A04020102020204" pitchFamily="34" charset="0"/>
              </a:rPr>
              <a:t>Therefore, confess your sins to one another, and pray for one another so that you may be healed. The effective prayer of a righteous man can accomplish much. ~ James 5:16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3861B-9A6E-6A45-8482-1B8E4CCCCBD5}"/>
              </a:ext>
            </a:extLst>
          </p:cNvPr>
          <p:cNvSpPr txBox="1"/>
          <p:nvPr/>
        </p:nvSpPr>
        <p:spPr>
          <a:xfrm>
            <a:off x="7841004" y="1141556"/>
            <a:ext cx="37229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Please send prayer requests to Shirley Spears via email, or in the </a:t>
            </a:r>
            <a:r>
              <a:rPr lang="en-US" sz="4000">
                <a:solidFill>
                  <a:schemeClr val="bg1"/>
                </a:solidFill>
              </a:rPr>
              <a:t>Summers Prayer Partners </a:t>
            </a:r>
            <a:r>
              <a:rPr lang="en-US" sz="4000" dirty="0">
                <a:solidFill>
                  <a:schemeClr val="bg1"/>
                </a:solidFill>
              </a:rPr>
              <a:t>Facebook group.</a:t>
            </a:r>
          </a:p>
        </p:txBody>
      </p:sp>
    </p:spTree>
    <p:extLst>
      <p:ext uri="{BB962C8B-B14F-4D97-AF65-F5344CB8AC3E}">
        <p14:creationId xmlns:p14="http://schemas.microsoft.com/office/powerpoint/2010/main" val="6924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1"/>
            <a:ext cx="10972800" cy="3394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Summers Missionary Baptist Church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@</a:t>
            </a:r>
            <a:r>
              <a:rPr lang="en-US" sz="4000" dirty="0" err="1">
                <a:latin typeface="Arial Black" panose="020B0A04020102020204" pitchFamily="34" charset="0"/>
              </a:rPr>
              <a:t>SummersBaptist</a:t>
            </a:r>
            <a:endParaRPr lang="en-US" sz="4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www.summersbaptistchurch.org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0" y="2895601"/>
            <a:ext cx="742950" cy="72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6657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10007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663" y="1536290"/>
            <a:ext cx="5127029" cy="3785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Arial Black" panose="020B0A04020102020204" pitchFamily="34" charset="0"/>
              </a:rPr>
              <a:t>Our Weekly Sermon Slides, Welcome Slides, and Bulletins are now available on our website.</a:t>
            </a: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 rotWithShape="1">
          <a:blip r:embed="rId2" cstate="print"/>
          <a:srcRect l="1776" r="309" b="3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12" y="1140541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Online Giving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Scan the code here or in the bulletin to submit your tithes and offerings via the Cash App.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0BF281-0C13-4DEF-978E-21863AAC4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45" y="127537"/>
            <a:ext cx="5257800" cy="59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3EC9-A493-47BA-A108-748506B2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1412" y="769066"/>
            <a:ext cx="4561995" cy="49856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now have a church app…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Download “</a:t>
            </a:r>
            <a:r>
              <a:rPr lang="en-US" sz="4000" dirty="0" err="1"/>
              <a:t>Churchflare</a:t>
            </a:r>
            <a:r>
              <a:rPr lang="en-US" sz="4000" dirty="0"/>
              <a:t>” and search for Summers Baptist Church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B15DD5C-38E4-4426-8072-53E8F0DF7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clipar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3"/>
            <a:ext cx="3661831" cy="14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738619"/>
            <a:ext cx="11497181" cy="5765697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Today – Garland &amp; Gentry Spinks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Oct 13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Travis &amp; Jessica Thurman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Oct 20</a:t>
            </a:r>
            <a:r>
              <a:rPr lang="en-US" sz="40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 – Maegan Bailey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>
                <a:solidFill>
                  <a:srgbClr val="000000"/>
                </a:solidFill>
                <a:latin typeface="Arial Black" panose="020B0A04020102020204" pitchFamily="34" charset="0"/>
              </a:rPr>
              <a:t>Oct 27</a:t>
            </a:r>
            <a:r>
              <a:rPr lang="en-US" sz="4000" baseline="30000">
                <a:solidFill>
                  <a:srgbClr val="000000"/>
                </a:solidFill>
                <a:latin typeface="Arial Black" panose="020B0A04020102020204" pitchFamily="34" charset="0"/>
              </a:rPr>
              <a:t>th</a:t>
            </a:r>
            <a:r>
              <a:rPr lang="en-US" sz="400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rial Black" panose="020B0A04020102020204" pitchFamily="34" charset="0"/>
              </a:rPr>
              <a:t>– Ashley </a:t>
            </a:r>
            <a:r>
              <a:rPr lang="en-US" sz="4000" dirty="0" err="1">
                <a:solidFill>
                  <a:srgbClr val="000000"/>
                </a:solidFill>
                <a:latin typeface="Arial Black" panose="020B0A04020102020204" pitchFamily="34" charset="0"/>
              </a:rPr>
              <a:t>Diemente</a:t>
            </a:r>
            <a:endParaRPr lang="en-US" sz="4000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4" y="2019004"/>
            <a:ext cx="6211716" cy="281999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 Black" panose="020B0A04020102020204" pitchFamily="34" charset="0"/>
                <a:cs typeface="Andalus" panose="02020603050405020304" pitchFamily="18" charset="-78"/>
              </a:rPr>
              <a:t>We need help in our Nursery ministry! Please see Bro Joel.</a:t>
            </a:r>
          </a:p>
        </p:txBody>
      </p:sp>
      <p:pic>
        <p:nvPicPr>
          <p:cNvPr id="2050" name="Picture 2" descr="A drawing of a cartoon character&#10;&#10;Description automatically generat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21631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9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76DF-BEBA-432E-AC1D-AB5AEE8B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Sunday Small Group Bible Studies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270D-E712-4614-AB31-C6051755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3239" y="2386444"/>
            <a:ext cx="7669169" cy="375146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400"/>
              <a:t>Grief </a:t>
            </a:r>
            <a:r>
              <a:rPr lang="en-US" sz="4400" dirty="0"/>
              <a:t>Support – 2</a:t>
            </a:r>
            <a:r>
              <a:rPr lang="en-US" sz="4400" baseline="30000" dirty="0"/>
              <a:t>nd</a:t>
            </a:r>
            <a:r>
              <a:rPr lang="en-US" sz="4400" dirty="0"/>
              <a:t> and Last Sunday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7C994-4E1A-42BB-A609-6F83D6B0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6444"/>
            <a:ext cx="3039015" cy="20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260</Words>
  <Application>Microsoft Office PowerPoint</Application>
  <PresentationFormat>Widescreen</PresentationFormat>
  <Paragraphs>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Sunday Small Group Bible Studies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168</cp:revision>
  <dcterms:created xsi:type="dcterms:W3CDTF">2020-10-11T01:34:48Z</dcterms:created>
  <dcterms:modified xsi:type="dcterms:W3CDTF">2024-10-06T14:49:41Z</dcterms:modified>
</cp:coreProperties>
</file>