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8" r:id="rId4"/>
    <p:sldId id="285" r:id="rId5"/>
    <p:sldId id="290" r:id="rId6"/>
    <p:sldId id="289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23" d="100"/>
          <a:sy n="123" d="100"/>
        </p:scale>
        <p:origin x="1176" y="3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3351"/>
            <a:ext cx="8458200" cy="2590800"/>
          </a:xfrm>
        </p:spPr>
        <p:txBody>
          <a:bodyPr>
            <a:noAutofit/>
          </a:bodyPr>
          <a:lstStyle/>
          <a:p>
            <a:pPr algn="ctr"/>
            <a:br>
              <a:rPr lang="en-US" sz="4000" i="1" dirty="0"/>
            </a:br>
            <a:r>
              <a:rPr lang="en-US" sz="7200" b="1" dirty="0">
                <a:latin typeface="+mn-lt"/>
              </a:rPr>
              <a:t>Jesus Is the Only Way to Heaven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2895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7:13-14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Thought Provoking Questions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8229600" cy="3121152"/>
          </a:xfrm>
        </p:spPr>
        <p:txBody>
          <a:bodyPr/>
          <a:lstStyle/>
          <a:p>
            <a:r>
              <a:rPr lang="en-US" b="1" dirty="0"/>
              <a:t>Does God Send People to Hell?</a:t>
            </a:r>
          </a:p>
          <a:p>
            <a:pPr>
              <a:buNone/>
            </a:pPr>
            <a:endParaRPr lang="en-US" b="1" dirty="0"/>
          </a:p>
          <a:p>
            <a:r>
              <a:rPr lang="en-US" b="1" dirty="0"/>
              <a:t>What about Those Who’ve Never Heard?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Is Jesus the Only Way to heaven?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14350"/>
            <a:ext cx="9144000" cy="462915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7:13-14   </a:t>
            </a:r>
          </a:p>
          <a:p>
            <a:pPr algn="just">
              <a:buNone/>
            </a:pPr>
            <a:r>
              <a:rPr lang="en-US" sz="8400" b="1" i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Enter ye in at the strait gate: for wide is the gate, and broad is the way, that leadeth to destruction, and many there be which go in thereat: </a:t>
            </a:r>
            <a:r>
              <a:rPr lang="en-US" sz="8400" b="1" i="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14 </a:t>
            </a:r>
            <a:r>
              <a:rPr lang="en-US" sz="8400" b="1" i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strait is the gate, and narrow is the way, which leadeth unto life, and few there be that find it</a:t>
            </a:r>
            <a:r>
              <a:rPr lang="en-US" sz="57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9150"/>
            <a:ext cx="8991600" cy="304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World Religion Common Beliefs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" y="1581150"/>
            <a:ext cx="9144000" cy="3594100"/>
          </a:xfrm>
        </p:spPr>
        <p:txBody>
          <a:bodyPr>
            <a:normAutofit fontScale="85000" lnSpcReduction="20000"/>
          </a:bodyPr>
          <a:lstStyle/>
          <a:p>
            <a:r>
              <a:rPr lang="en-US" sz="5200" b="1" dirty="0"/>
              <a:t>They Believe in a Supreme Being</a:t>
            </a:r>
          </a:p>
          <a:p>
            <a:pPr>
              <a:buNone/>
            </a:pPr>
            <a:endParaRPr lang="en-US" sz="1200" b="1" dirty="0"/>
          </a:p>
          <a:p>
            <a:r>
              <a:rPr lang="en-US" sz="5200" b="1" dirty="0"/>
              <a:t>They All Address the Afterlife</a:t>
            </a:r>
          </a:p>
          <a:p>
            <a:pPr>
              <a:buNone/>
            </a:pPr>
            <a:endParaRPr lang="en-US" sz="1200" dirty="0"/>
          </a:p>
          <a:p>
            <a:r>
              <a:rPr lang="en-US" sz="5200" b="1" dirty="0"/>
              <a:t>They All Have a Moral Code of Ethics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dirty="0"/>
              <a:t>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167F9-E80C-E30A-A36A-9F48132C5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38150"/>
            <a:ext cx="9144000" cy="470535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14:6  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“Jesus saith unto him, I am the way, the truth, and the life: no man cometh unto the Father, but by Me.” 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7401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144000" cy="46482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000" b="1" dirty="0"/>
              <a:t>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OBJECTIONS</a:t>
            </a:r>
          </a:p>
          <a:p>
            <a:pPr marL="109728" indent="0" algn="ctr">
              <a:buNone/>
            </a:pPr>
            <a:endParaRPr lang="en-US" sz="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5400" b="1" dirty="0"/>
              <a:t>Intolerance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400" b="1" dirty="0"/>
              <a:t>Ignorance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400" b="1" dirty="0"/>
              <a:t>Illiterance</a:t>
            </a:r>
            <a:r>
              <a:rPr lang="en-US" sz="4000" b="1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400" b="1" dirty="0"/>
              <a:t>Providence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653</TotalTime>
  <Words>163</Words>
  <Application>Microsoft Office PowerPoint</Application>
  <PresentationFormat>On-screen Show (16:9)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Franklin Gothic Medium</vt:lpstr>
      <vt:lpstr>Georgia</vt:lpstr>
      <vt:lpstr>system-ui</vt:lpstr>
      <vt:lpstr>Trebuchet MS</vt:lpstr>
      <vt:lpstr>Wingdings 2</vt:lpstr>
      <vt:lpstr>Urban</vt:lpstr>
      <vt:lpstr> Jesus Is the Only Way to Heaven</vt:lpstr>
      <vt:lpstr>Thought Provoking Questions </vt:lpstr>
      <vt:lpstr>PowerPoint Presentation</vt:lpstr>
      <vt:lpstr>World Religion Common Beliefs 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83</cp:revision>
  <dcterms:created xsi:type="dcterms:W3CDTF">2010-10-31T05:03:18Z</dcterms:created>
  <dcterms:modified xsi:type="dcterms:W3CDTF">2025-02-22T19:50:42Z</dcterms:modified>
</cp:coreProperties>
</file>