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8" r:id="rId2"/>
    <p:sldId id="266" r:id="rId3"/>
    <p:sldId id="269" r:id="rId4"/>
    <p:sldId id="267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93" d="100"/>
          <a:sy n="93" d="100"/>
        </p:scale>
        <p:origin x="1152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F5E0575-0444-4D32-D978-AE2D3179047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8E3C105-81F5-D294-E7C7-ABD217C8989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618730A8-07DF-BC06-7765-33CEE6930F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2E67057E-B928-4ACC-A0A4-7FA5217C8E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51FE489C-CC49-2C90-F481-AFA2613984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57FD6B21-204D-512F-1051-7031869338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0294C566-F7FA-D032-2428-DA242E2120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569FBFCA-91A0-9958-F650-BF68B832C3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93DF5869-5748-E434-C245-04AFF8BD96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4411E339-4E96-D279-C2BA-2BEBAD93182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2327355D-A24A-E8AC-BEFE-09F7580C8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8C3F9525-5714-463C-4FA0-B904392C7B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BD663-A582-4522-88B6-0093089E95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49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055B91-3AEE-DCC8-8F14-3672E8FDE9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CA86957-4ECD-7B4A-1DC2-981F8DE052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52E3-ED2B-47E3-B6E5-69BB722CC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7D3143C-95EE-8229-6E76-E11C6D9262D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4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8A714B9-9F01-8331-8D33-412015263D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7B2DB2E-C079-713D-99A8-96978E319C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A8876-DF72-4285-A1B3-0384D3BE2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A492F34-9F26-7BBE-8558-767FD1C8F0C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DF9CC15-2B91-2DEA-D4C2-464597F54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14AEAFC-6157-3C02-90C2-2530F41155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45BB9-F3D9-4E4C-B848-32F4D2F45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119AC31-D328-0838-1443-AF3258714D7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5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2971CDC-A61F-25FA-0F40-88705315D2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467B00-B31C-21DE-4D5F-6D4F2F335A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94B07-0465-482A-9799-B7F35B2025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BA083DC-6368-A793-EAF0-073D406C141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9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ABE747-71CE-40FE-E9FA-E43CD6961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6B599B-042D-E601-FBB0-410C943E62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B1B39-B69E-4701-B187-7A68EDA4F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8B0213F-0E05-D972-4532-C9D96FCA0C1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8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15CB60F-7900-FDD9-D5E6-543A48BDE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5F0EE29-E5CE-3931-F09E-76D861B6A9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E573-91AD-4306-B04F-6B2EFD98E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F2D3AAB9-88F6-B256-A5AF-796706FCB74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70FBF9-9F58-BC65-1833-B7C8373F4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F8A9B8-3A13-7C41-0AD3-6C209EACF7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5DA76-65C6-4FD4-956E-666722791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C43B2FC-D2A5-2005-D4DE-2F0B9858FA3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5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6B3F678-2735-10F5-81C3-3E89E4F26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FE62BCE-D776-7977-472A-53D32DCCC3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6BBF9-4228-42DC-A053-4FACFA0E7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3D96B917-3D64-EC7D-2BAC-9D929868DA6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2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C98304B-4E79-9B3F-046D-49910FEF3B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D96B62A-54DA-F4BB-DDC9-97067C9C22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C5DD-46B8-4D1E-91D2-258C828CB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545E7A1-B6F0-1922-42FA-668E771AF87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4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CF908B9-8253-1BF8-09B8-5503D76AAB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9BA444D-142A-BED5-1847-1CF6EB21B6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3BA0-3462-4F1E-8319-836AB5B91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F3739BC-7F30-A641-095B-5ACC7C2A98D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3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CAD70D5-B5AE-6991-AEC3-F895828798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CB71A20-F43D-1AC7-CEF9-C305C479E6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5A3706-B487-4ECD-BF3D-56B857616B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999E2A7-4ED3-D68C-C074-FF85423CAA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0FD22FD4-8CA0-F7F9-2370-3BFA95DDA17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AA9CD74C-4BD8-C492-95FE-9EC90ED101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2D3A39F2-B47C-3D95-C7AC-A3D904D322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F3B101E1-5871-99F3-D3D7-9ECD435520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BF8D4235-730B-E2CB-7B9B-B2E07C3D38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6BA3F6D7-425F-DE62-31DB-498F0CA1BF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BA298445-44C9-8D16-40D2-F62EDB8CF8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5D993468-526E-5AA8-59E6-6183620E1B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339 h 1906"/>
                <a:gd name="T4" fmla="*/ 5830 w 5740"/>
                <a:gd name="T5" fmla="*/ 1339 h 1906"/>
                <a:gd name="T6" fmla="*/ 583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5828304D-6E99-29DC-FAD5-6EDFC12C984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63806B1-3702-7C0D-0EDE-0F65E9387B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BDE3E237-47D3-DC72-9D84-8FFB2C705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1A38-87E9-13E0-42D5-9BD0965452FD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0" y="1066800"/>
            <a:ext cx="12192000" cy="19050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Going Thru The Storms of Life</a:t>
            </a:r>
            <a:endParaRPr lang="en-US" sz="72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82944-FC8A-13F7-39D0-B416AB8B0B8B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-152400" y="3429000"/>
            <a:ext cx="12344400" cy="2209800"/>
          </a:xfrm>
        </p:spPr>
        <p:txBody>
          <a:bodyPr/>
          <a:lstStyle/>
          <a:p>
            <a:pPr algn="r">
              <a:defRPr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Acts 27:9-13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5903C5-F535-5380-8363-787FB0F94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About Storms</a:t>
            </a:r>
            <a:endParaRPr lang="en-US" sz="72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0FB00-1590-1AA9-0439-175B441AD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1816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latin typeface="Georgia" panose="02040502050405020303" pitchFamily="18" charset="0"/>
              </a:rPr>
              <a:t> </a:t>
            </a:r>
            <a:r>
              <a:rPr lang="en-US" sz="6600" b="1" dirty="0">
                <a:latin typeface="Franklin Gothic Medium" panose="020B0603020102020204" pitchFamily="34" charset="0"/>
              </a:rPr>
              <a:t>God Never Promised Us  	Smooth Sailing</a:t>
            </a:r>
            <a:endParaRPr lang="en-US" sz="3600" b="1" dirty="0">
              <a:latin typeface="Franklin Gothic Medium" panose="020B0603020102020204" pitchFamily="34" charset="0"/>
            </a:endParaRPr>
          </a:p>
          <a:p>
            <a:pPr>
              <a:defRPr/>
            </a:pPr>
            <a:r>
              <a:rPr lang="en-US" sz="6600" b="1" dirty="0">
                <a:latin typeface="Franklin Gothic Medium" panose="020B0603020102020204" pitchFamily="34" charset="0"/>
              </a:rPr>
              <a:t> Our Response To The Will 	Be 	Determined By Our Mindset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01FF1-366B-CDA1-192F-1291412D8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192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About Storms</a:t>
            </a:r>
            <a:endParaRPr lang="en-US" sz="72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5AAE0-3BA0-0EA8-33ED-9EE1A9EEB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1816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latin typeface="Georgia" panose="02040502050405020303" pitchFamily="18" charset="0"/>
              </a:rPr>
              <a:t> </a:t>
            </a:r>
            <a:r>
              <a:rPr lang="en-US" sz="6600" b="1" dirty="0">
                <a:latin typeface="Franklin Gothic Medium" panose="020B0603020102020204" pitchFamily="34" charset="0"/>
              </a:rPr>
              <a:t>God Did Promise Us We  	Would Arrive Safely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6600" b="1" dirty="0">
                <a:latin typeface="Georgia" panose="02040502050405020303" pitchFamily="18" charset="0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CA4B-CC5F-2F10-C7AE-AE7878B3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6000" b="1" dirty="0">
                <a:latin typeface="Franklin Gothic Medium" panose="020B0603020102020204" pitchFamily="34" charset="0"/>
              </a:rPr>
              <a:t>TEXT</a:t>
            </a:r>
            <a:r>
              <a:rPr lang="en-US" b="1" dirty="0"/>
              <a:t>   </a:t>
            </a:r>
            <a:r>
              <a:rPr lang="en-US" sz="6000" b="1" dirty="0">
                <a:latin typeface="Franklin Gothic Medium" panose="020B0603020102020204" pitchFamily="34" charset="0"/>
              </a:rPr>
              <a:t>Acts 27:9-13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197F96-E958-647E-2E16-36E4B9E6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The Basic Storms Of Life</a:t>
            </a:r>
            <a:endParaRPr lang="en-US" sz="72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DE2CE-8377-0FDF-3AD4-BF280DB1F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1816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latin typeface="Georgia" panose="02040502050405020303" pitchFamily="18" charset="0"/>
              </a:rPr>
              <a:t>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Storms of Nature        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	Matthew 5:45</a:t>
            </a:r>
          </a:p>
          <a:p>
            <a:pPr>
              <a:defRPr/>
            </a:pPr>
            <a:r>
              <a:rPr lang="en-US" sz="6600" b="1" dirty="0">
                <a:latin typeface="Franklin Gothic Medium" panose="020B0603020102020204" pitchFamily="34" charset="0"/>
              </a:rPr>
              <a:t> Storms of Foolishness  	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	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Jonah 1:3-4</a:t>
            </a:r>
            <a:endParaRPr lang="en-US" sz="6600" b="1" dirty="0">
              <a:latin typeface="Franklin Gothic Medium" panose="020B06030201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6600" b="1" dirty="0">
                <a:latin typeface="Georgia" panose="02040502050405020303" pitchFamily="18" charset="0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F19632-1F88-F6EB-C034-A02DEE6E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The Basic Storms Of Life</a:t>
            </a:r>
            <a:endParaRPr lang="en-US" sz="72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17F1-0E62-A3D6-E2A9-E71AAF4B7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181600"/>
          </a:xfrm>
        </p:spPr>
        <p:txBody>
          <a:bodyPr/>
          <a:lstStyle/>
          <a:p>
            <a:pPr>
              <a:defRPr/>
            </a:pPr>
            <a:r>
              <a:rPr lang="en-US" sz="6600" b="1" dirty="0">
                <a:latin typeface="Georgia" panose="02040502050405020303" pitchFamily="18" charset="0"/>
              </a:rPr>
              <a:t> 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Storms of Development        	Luke 8:23</a:t>
            </a:r>
          </a:p>
          <a:p>
            <a:pPr>
              <a:defRPr/>
            </a:pPr>
            <a:r>
              <a:rPr lang="en-US" sz="6600" b="1" dirty="0">
                <a:latin typeface="Franklin Gothic Medium" panose="020B0603020102020204" pitchFamily="34" charset="0"/>
              </a:rPr>
              <a:t>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Storms of Association</a:t>
            </a:r>
            <a:r>
              <a:rPr lang="en-US" sz="6000" b="1" dirty="0">
                <a:latin typeface="Franklin Gothic Medium" panose="020B0603020102020204" pitchFamily="34" charset="0"/>
              </a:rPr>
              <a:t>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	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Acts 27:9-11</a:t>
            </a:r>
            <a:r>
              <a:rPr lang="en-US" sz="6600" b="1" dirty="0">
                <a:latin typeface="Franklin Gothic Medium" panose="020B0603020102020204" pitchFamily="34" charset="0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1017</TotalTime>
  <Words>93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Garamond</vt:lpstr>
      <vt:lpstr>Arial</vt:lpstr>
      <vt:lpstr>Wingdings</vt:lpstr>
      <vt:lpstr>Aptos</vt:lpstr>
      <vt:lpstr>Franklin Gothic Medium</vt:lpstr>
      <vt:lpstr>Georgia</vt:lpstr>
      <vt:lpstr>Stream</vt:lpstr>
      <vt:lpstr>Going Thru The Storms of Life</vt:lpstr>
      <vt:lpstr>About Storms</vt:lpstr>
      <vt:lpstr>About Storms</vt:lpstr>
      <vt:lpstr>PowerPoint Presentation</vt:lpstr>
      <vt:lpstr>The Basic Storms Of Life</vt:lpstr>
      <vt:lpstr>The Basic Storms Of Life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73</cp:revision>
  <dcterms:created xsi:type="dcterms:W3CDTF">2005-12-05T18:33:46Z</dcterms:created>
  <dcterms:modified xsi:type="dcterms:W3CDTF">2025-03-09T15:00:52Z</dcterms:modified>
</cp:coreProperties>
</file>