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67" r:id="rId4"/>
    <p:sldId id="272" r:id="rId5"/>
    <p:sldId id="270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45D898B-2E5A-4F9B-E18E-B025436267F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B46AEC4E-CDB6-A50D-42B0-1348BBB4EAF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619515EC-9967-6CBC-5CBB-4DB01C8F11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0707DC62-41BB-8810-1DAD-EC1D720E50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93F557FC-31F8-FF58-8308-0AC18C8594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CFC5CA09-D934-1E5B-DCFB-13734D821C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8CE9A86B-377C-9F9A-61BB-4CAC805D652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60B4E3FF-3262-CB95-FAF0-526AD80018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4820866C-90B8-65EC-A224-371FAED985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B47E7420-6BE0-F933-EF1F-7690595380E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ED8E8100-597F-2E73-B554-6A7CD771F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15E8F43-E045-8651-8449-FED8D460F1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A6D58-7C4C-4E2D-9AE9-02ABDBD97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01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E83596E-BF65-7E12-58C8-25028DC723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9949C5-4AC2-FD34-68C7-5E0D5337CA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09BD5-F513-4D87-B11B-987C703CE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1AAA117-3D00-19C8-0106-77F4EB2A199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9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727496-5170-E352-332B-5EA5914B2A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E77605-FD5C-EADE-3BD5-5D1A5AC0E2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974BF-09DE-4FC8-9260-B23B9EC67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3EACB74-4DAF-D6D1-094F-DDA7D9A2311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7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12C3A3E-E809-14DD-7DA5-13C1F3110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A18E2C-6803-F6D5-9F7C-ED2B7A263A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80C3D-7D27-4AAD-8B9F-C28513A48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0A22E87-FBB9-7743-DC6C-7A47D0481C7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8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A4837B-B84E-6A4E-3B1D-45E3F5F0F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C6F525F-EB7B-BB17-BF2A-E5C42F5C5F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077B-DE87-46B5-9253-1984896330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0281B53-D013-B491-9556-C4507D9E404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96F9CA2-DA5F-0055-8198-0347626F80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867AF0A-FE3C-9911-C182-74DEFF61BA6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9A2C4-F106-422A-BB51-68430D4F5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58AC2889-26E0-6285-68EF-A26034CB5D2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2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5CECA18-4AA4-291D-EA02-E775414147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E7570DF-5545-9CA1-4AAE-C88FD9EEA2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BB367-C1B1-4371-9D65-6F5DC59612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D57AE7C8-6D55-11BD-183A-8EB88324EE8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2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33E5FC-04E8-ABF8-6E7C-9F3F21FD69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23787B-C117-CF24-F589-90E033D2A6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790A2-3FAD-44F3-9A64-AC6CA3EA3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8827FB2-8C1E-AAF5-DBD6-DA7AB0DAF0C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0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229FCC9-43D8-B7AD-2947-31C1C81425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6A07BA0-61D2-E124-41E4-1BE84AA217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8FE18-B73F-492F-B1ED-FEC7C8A434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C2EE698C-DC04-8A1B-4D1B-10309C2EB6D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1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B906BCB-5327-04A0-EBD4-52972210A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1F2BBA-48CE-9565-AAD3-BAF06B22FA1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B0144-26F1-470F-A491-11A99CED86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931ADDC1-CA66-8D28-042B-443EBE6FC4B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1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1E9474F-7E29-286D-FA0F-5B1EAC650F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5F888D0-A24B-0C38-8A72-4357DCDD9AB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66C3F-DBDF-43A7-9942-354CDC331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B1DD33DF-8DFD-DFA5-E77B-5C46A686755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9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18DD3C5-FFAB-0EDF-211B-A952ADA924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5C9415B-4F7F-995E-13BB-0A223B89A1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12E7859-FC22-4361-AE5B-52BD291DCC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49B56273-52DD-2498-312A-B11A1C9848D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068EAD16-1BFA-2093-5356-560E05EF1A8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FCAC8651-7BA2-8EC3-09F8-D67F4D87A6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B3BEC0F8-C7C2-8FE9-B540-0D2D1B3617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9707EA6F-05EE-D83A-8F49-7509754614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C5872051-9BC9-0923-76D1-8520BA4BBE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7F51630A-1BDB-CB41-6EF3-1EA57FF478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3AF753A9-800B-D7D5-942F-4636B1F391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C47A872A-ABCE-728D-873E-04CD6AB360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6AB81CF3-0B48-BD26-7FDD-E2875AA3082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2A53917B-E95F-744F-58C5-62E571044B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F91331DC-6A0D-3721-9599-D38B9DF60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F4AFBF-A9A4-E40E-3029-44AE1A2D11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28600"/>
            <a:ext cx="11887200" cy="64008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9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God Moved Out</a:t>
            </a:r>
            <a:b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7:14   Matthew 1:23 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D5E4963-1FE4-B5D1-0DEF-9EAB3031D6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433AFEE3-9B34-AC73-8C88-3363A592C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12192000" cy="1920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defRPr/>
            </a:pPr>
            <a:r>
              <a:rPr lang="en-US" altLang="en-US" dirty="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dirty="0">
                <a:latin typeface="Arial" panose="020B0604020202020204" pitchFamily="34" charset="0"/>
              </a:rPr>
              <a:t>  </a:t>
            </a:r>
          </a:p>
          <a:p>
            <a:pPr marL="0" indent="0" eaLnBrk="1" hangingPunct="1"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9A14-6420-D25A-7062-FCA55CAA1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"/>
            <a:ext cx="11887200" cy="6400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b="1" dirty="0"/>
              <a:t> Designed By God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b="1" dirty="0"/>
              <a:t> Defiled By Sin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b="1" dirty="0"/>
              <a:t> Deserted By God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b="1" dirty="0"/>
              <a:t> Destroyed By God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3300" b="1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3300" b="1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30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30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30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08866-9FA6-9992-F702-13126BE5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Isaiah 7:14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DB7F-A838-26C6-846D-1AC4675F4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4800" b="1" dirty="0"/>
              <a:t>Therefore the Lord himself shall give you a sign; Behold, a virgin shall conceive, and bear a son, and shall call his name Immanuel.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08866-9FA6-9992-F702-13126BE5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Matthew 1:23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DB7F-A838-26C6-846D-1AC4675F4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4800" b="1" dirty="0"/>
              <a:t>Behold, a virgin shall be with child, and shall bring forth a son, and they shall call his name Emmanuel, which being interpreted is, God with us.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3106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21631-9733-7A65-8E60-C2FCFF913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"/>
            <a:ext cx="11887200" cy="6477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dirty="0"/>
              <a:t>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Home       Adam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Home   Temple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Third Home      Jesus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Present Home  Believers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7200" dirty="0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997</TotalTime>
  <Words>121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Garamond</vt:lpstr>
      <vt:lpstr>Arial</vt:lpstr>
      <vt:lpstr>Wingdings</vt:lpstr>
      <vt:lpstr>Calibri</vt:lpstr>
      <vt:lpstr>Stream</vt:lpstr>
      <vt:lpstr> When God Moved Out Isaiah 7:14   Matthew 1:23     </vt:lpstr>
      <vt:lpstr>PowerPoint Presentation</vt:lpstr>
      <vt:lpstr>Isaiah 7:14 (KJV)</vt:lpstr>
      <vt:lpstr>Matthew 1:23 (KJV)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74</cp:revision>
  <dcterms:created xsi:type="dcterms:W3CDTF">2005-12-05T18:33:46Z</dcterms:created>
  <dcterms:modified xsi:type="dcterms:W3CDTF">2023-12-24T15:19:30Z</dcterms:modified>
</cp:coreProperties>
</file>