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5" r:id="rId5"/>
    <p:sldId id="264" r:id="rId6"/>
    <p:sldId id="266" r:id="rId7"/>
    <p:sldId id="268" r:id="rId8"/>
    <p:sldId id="267" r:id="rId9"/>
    <p:sldId id="269" r:id="rId10"/>
    <p:sldId id="262" r:id="rId11"/>
    <p:sldId id="26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6" d="100"/>
          <a:sy n="56" d="100"/>
        </p:scale>
        <p:origin x="100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mmers Baptist Church" userId="c7267abe811c1ba1" providerId="LiveId" clId="{2CC6E734-5FDD-4355-9209-CB7B6D2D2BCB}"/>
    <pc:docChg chg="custSel addSld delSld modSld">
      <pc:chgData name="Summers Baptist Church" userId="c7267abe811c1ba1" providerId="LiveId" clId="{2CC6E734-5FDD-4355-9209-CB7B6D2D2BCB}" dt="2024-10-20T15:11:42.722" v="578" actId="20577"/>
      <pc:docMkLst>
        <pc:docMk/>
      </pc:docMkLst>
      <pc:sldChg chg="modSp mod">
        <pc:chgData name="Summers Baptist Church" userId="c7267abe811c1ba1" providerId="LiveId" clId="{2CC6E734-5FDD-4355-9209-CB7B6D2D2BCB}" dt="2024-10-20T14:59:08.199" v="61" actId="20577"/>
        <pc:sldMkLst>
          <pc:docMk/>
          <pc:sldMk cId="2334509958" sldId="256"/>
        </pc:sldMkLst>
        <pc:spChg chg="mod">
          <ac:chgData name="Summers Baptist Church" userId="c7267abe811c1ba1" providerId="LiveId" clId="{2CC6E734-5FDD-4355-9209-CB7B6D2D2BCB}" dt="2024-10-20T14:56:50.383" v="34" actId="1076"/>
          <ac:spMkLst>
            <pc:docMk/>
            <pc:sldMk cId="2334509958" sldId="256"/>
            <ac:spMk id="2" creationId="{7B518EC6-2E22-EEDB-68D7-4ABCFC9B80AC}"/>
          </ac:spMkLst>
        </pc:spChg>
        <pc:spChg chg="mod">
          <ac:chgData name="Summers Baptist Church" userId="c7267abe811c1ba1" providerId="LiveId" clId="{2CC6E734-5FDD-4355-9209-CB7B6D2D2BCB}" dt="2024-10-20T14:59:08.199" v="61" actId="20577"/>
          <ac:spMkLst>
            <pc:docMk/>
            <pc:sldMk cId="2334509958" sldId="256"/>
            <ac:spMk id="3" creationId="{4253BA5F-DB83-4CDC-37E3-58AA7BDAC7B1}"/>
          </ac:spMkLst>
        </pc:spChg>
      </pc:sldChg>
      <pc:sldChg chg="modSp mod">
        <pc:chgData name="Summers Baptist Church" userId="c7267abe811c1ba1" providerId="LiveId" clId="{2CC6E734-5FDD-4355-9209-CB7B6D2D2BCB}" dt="2024-10-20T15:03:26" v="155" actId="20577"/>
        <pc:sldMkLst>
          <pc:docMk/>
          <pc:sldMk cId="1194308422" sldId="257"/>
        </pc:sldMkLst>
        <pc:spChg chg="mod">
          <ac:chgData name="Summers Baptist Church" userId="c7267abe811c1ba1" providerId="LiveId" clId="{2CC6E734-5FDD-4355-9209-CB7B6D2D2BCB}" dt="2024-10-20T14:59:22.888" v="92" actId="20577"/>
          <ac:spMkLst>
            <pc:docMk/>
            <pc:sldMk cId="1194308422" sldId="257"/>
            <ac:spMk id="2" creationId="{031A1207-1A39-B26B-FDB9-7488E35D5A07}"/>
          </ac:spMkLst>
        </pc:spChg>
        <pc:spChg chg="mod">
          <ac:chgData name="Summers Baptist Church" userId="c7267abe811c1ba1" providerId="LiveId" clId="{2CC6E734-5FDD-4355-9209-CB7B6D2D2BCB}" dt="2024-10-20T15:03:26" v="155" actId="20577"/>
          <ac:spMkLst>
            <pc:docMk/>
            <pc:sldMk cId="1194308422" sldId="257"/>
            <ac:spMk id="3" creationId="{34E56C73-0F2F-8936-6F85-C56288365B10}"/>
          </ac:spMkLst>
        </pc:spChg>
      </pc:sldChg>
      <pc:sldChg chg="modSp mod">
        <pc:chgData name="Summers Baptist Church" userId="c7267abe811c1ba1" providerId="LiveId" clId="{2CC6E734-5FDD-4355-9209-CB7B6D2D2BCB}" dt="2024-10-20T15:05:06.102" v="276" actId="20577"/>
        <pc:sldMkLst>
          <pc:docMk/>
          <pc:sldMk cId="1007616146" sldId="258"/>
        </pc:sldMkLst>
        <pc:spChg chg="mod">
          <ac:chgData name="Summers Baptist Church" userId="c7267abe811c1ba1" providerId="LiveId" clId="{2CC6E734-5FDD-4355-9209-CB7B6D2D2BCB}" dt="2024-10-20T15:03:36.140" v="171" actId="20577"/>
          <ac:spMkLst>
            <pc:docMk/>
            <pc:sldMk cId="1007616146" sldId="258"/>
            <ac:spMk id="2" creationId="{3C58153C-B519-26E9-B225-DF5576E98DF5}"/>
          </ac:spMkLst>
        </pc:spChg>
        <pc:spChg chg="mod">
          <ac:chgData name="Summers Baptist Church" userId="c7267abe811c1ba1" providerId="LiveId" clId="{2CC6E734-5FDD-4355-9209-CB7B6D2D2BCB}" dt="2024-10-20T15:05:06.102" v="276" actId="20577"/>
          <ac:spMkLst>
            <pc:docMk/>
            <pc:sldMk cId="1007616146" sldId="258"/>
            <ac:spMk id="3" creationId="{2670C649-6B75-A879-9010-5493256F5E88}"/>
          </ac:spMkLst>
        </pc:spChg>
      </pc:sldChg>
      <pc:sldChg chg="del">
        <pc:chgData name="Summers Baptist Church" userId="c7267abe811c1ba1" providerId="LiveId" clId="{2CC6E734-5FDD-4355-9209-CB7B6D2D2BCB}" dt="2024-10-20T15:04:18.549" v="174" actId="47"/>
        <pc:sldMkLst>
          <pc:docMk/>
          <pc:sldMk cId="2722484235" sldId="259"/>
        </pc:sldMkLst>
      </pc:sldChg>
      <pc:sldChg chg="del">
        <pc:chgData name="Summers Baptist Church" userId="c7267abe811c1ba1" providerId="LiveId" clId="{2CC6E734-5FDD-4355-9209-CB7B6D2D2BCB}" dt="2024-10-20T15:04:19.136" v="175" actId="47"/>
        <pc:sldMkLst>
          <pc:docMk/>
          <pc:sldMk cId="3863788158" sldId="260"/>
        </pc:sldMkLst>
      </pc:sldChg>
      <pc:sldChg chg="del">
        <pc:chgData name="Summers Baptist Church" userId="c7267abe811c1ba1" providerId="LiveId" clId="{2CC6E734-5FDD-4355-9209-CB7B6D2D2BCB}" dt="2024-10-20T15:04:19.686" v="176" actId="47"/>
        <pc:sldMkLst>
          <pc:docMk/>
          <pc:sldMk cId="249667569" sldId="261"/>
        </pc:sldMkLst>
      </pc:sldChg>
      <pc:sldChg chg="modSp mod">
        <pc:chgData name="Summers Baptist Church" userId="c7267abe811c1ba1" providerId="LiveId" clId="{2CC6E734-5FDD-4355-9209-CB7B6D2D2BCB}" dt="2024-10-20T15:11:04.738" v="514" actId="20577"/>
        <pc:sldMkLst>
          <pc:docMk/>
          <pc:sldMk cId="209837632" sldId="262"/>
        </pc:sldMkLst>
        <pc:spChg chg="mod">
          <ac:chgData name="Summers Baptist Church" userId="c7267abe811c1ba1" providerId="LiveId" clId="{2CC6E734-5FDD-4355-9209-CB7B6D2D2BCB}" dt="2024-10-20T15:07:41.356" v="308" actId="20577"/>
          <ac:spMkLst>
            <pc:docMk/>
            <pc:sldMk cId="209837632" sldId="262"/>
            <ac:spMk id="2" creationId="{4B363CAA-8340-FBDD-D7AB-0FAD28B2D002}"/>
          </ac:spMkLst>
        </pc:spChg>
        <pc:spChg chg="mod">
          <ac:chgData name="Summers Baptist Church" userId="c7267abe811c1ba1" providerId="LiveId" clId="{2CC6E734-5FDD-4355-9209-CB7B6D2D2BCB}" dt="2024-10-20T15:11:04.738" v="514" actId="20577"/>
          <ac:spMkLst>
            <pc:docMk/>
            <pc:sldMk cId="209837632" sldId="262"/>
            <ac:spMk id="3" creationId="{B79379BD-5B9F-D9EF-470A-D8E3ED0257B0}"/>
          </ac:spMkLst>
        </pc:spChg>
      </pc:sldChg>
      <pc:sldChg chg="modSp mod">
        <pc:chgData name="Summers Baptist Church" userId="c7267abe811c1ba1" providerId="LiveId" clId="{2CC6E734-5FDD-4355-9209-CB7B6D2D2BCB}" dt="2024-10-20T15:11:42.722" v="578" actId="20577"/>
        <pc:sldMkLst>
          <pc:docMk/>
          <pc:sldMk cId="1397755041" sldId="263"/>
        </pc:sldMkLst>
        <pc:spChg chg="mod">
          <ac:chgData name="Summers Baptist Church" userId="c7267abe811c1ba1" providerId="LiveId" clId="{2CC6E734-5FDD-4355-9209-CB7B6D2D2BCB}" dt="2024-10-20T15:11:33.192" v="559" actId="313"/>
          <ac:spMkLst>
            <pc:docMk/>
            <pc:sldMk cId="1397755041" sldId="263"/>
            <ac:spMk id="2" creationId="{A229711A-2C22-01CD-F059-25D048E3B905}"/>
          </ac:spMkLst>
        </pc:spChg>
        <pc:spChg chg="mod">
          <ac:chgData name="Summers Baptist Church" userId="c7267abe811c1ba1" providerId="LiveId" clId="{2CC6E734-5FDD-4355-9209-CB7B6D2D2BCB}" dt="2024-10-20T15:11:42.722" v="578" actId="20577"/>
          <ac:spMkLst>
            <pc:docMk/>
            <pc:sldMk cId="1397755041" sldId="263"/>
            <ac:spMk id="3" creationId="{6F53A80A-9D57-90C8-51EC-2ACBCB7A7E23}"/>
          </ac:spMkLst>
        </pc:spChg>
      </pc:sldChg>
      <pc:sldChg chg="modSp add mod">
        <pc:chgData name="Summers Baptist Church" userId="c7267abe811c1ba1" providerId="LiveId" clId="{2CC6E734-5FDD-4355-9209-CB7B6D2D2BCB}" dt="2024-10-20T15:05:36.969" v="281" actId="20577"/>
        <pc:sldMkLst>
          <pc:docMk/>
          <pc:sldMk cId="131726799" sldId="264"/>
        </pc:sldMkLst>
        <pc:spChg chg="mod">
          <ac:chgData name="Summers Baptist Church" userId="c7267abe811c1ba1" providerId="LiveId" clId="{2CC6E734-5FDD-4355-9209-CB7B6D2D2BCB}" dt="2024-10-20T15:05:36.969" v="281" actId="20577"/>
          <ac:spMkLst>
            <pc:docMk/>
            <pc:sldMk cId="131726799" sldId="264"/>
            <ac:spMk id="3" creationId="{209D97FA-0E4D-12E9-262D-FD7538B105FD}"/>
          </ac:spMkLst>
        </pc:spChg>
      </pc:sldChg>
      <pc:sldChg chg="modSp add mod">
        <pc:chgData name="Summers Baptist Church" userId="c7267abe811c1ba1" providerId="LiveId" clId="{2CC6E734-5FDD-4355-9209-CB7B6D2D2BCB}" dt="2024-10-20T15:05:11.424" v="277" actId="20577"/>
        <pc:sldMkLst>
          <pc:docMk/>
          <pc:sldMk cId="2508844315" sldId="265"/>
        </pc:sldMkLst>
        <pc:spChg chg="mod">
          <ac:chgData name="Summers Baptist Church" userId="c7267abe811c1ba1" providerId="LiveId" clId="{2CC6E734-5FDD-4355-9209-CB7B6D2D2BCB}" dt="2024-10-20T15:05:11.424" v="277" actId="20577"/>
          <ac:spMkLst>
            <pc:docMk/>
            <pc:sldMk cId="2508844315" sldId="265"/>
            <ac:spMk id="3" creationId="{D398450A-02DE-1F68-C01A-2F4D5C5B4341}"/>
          </ac:spMkLst>
        </pc:spChg>
      </pc:sldChg>
      <pc:sldChg chg="modSp add mod">
        <pc:chgData name="Summers Baptist Church" userId="c7267abe811c1ba1" providerId="LiveId" clId="{2CC6E734-5FDD-4355-9209-CB7B6D2D2BCB}" dt="2024-10-20T15:06:24.540" v="286" actId="20577"/>
        <pc:sldMkLst>
          <pc:docMk/>
          <pc:sldMk cId="1874351822" sldId="266"/>
        </pc:sldMkLst>
        <pc:spChg chg="mod">
          <ac:chgData name="Summers Baptist Church" userId="c7267abe811c1ba1" providerId="LiveId" clId="{2CC6E734-5FDD-4355-9209-CB7B6D2D2BCB}" dt="2024-10-20T15:06:24.540" v="286" actId="20577"/>
          <ac:spMkLst>
            <pc:docMk/>
            <pc:sldMk cId="1874351822" sldId="266"/>
            <ac:spMk id="3" creationId="{7146FE2F-7BF3-A787-941C-461632361544}"/>
          </ac:spMkLst>
        </pc:spChg>
      </pc:sldChg>
      <pc:sldChg chg="modSp add mod">
        <pc:chgData name="Summers Baptist Church" userId="c7267abe811c1ba1" providerId="LiveId" clId="{2CC6E734-5FDD-4355-9209-CB7B6D2D2BCB}" dt="2024-10-20T15:07:07.517" v="290" actId="20577"/>
        <pc:sldMkLst>
          <pc:docMk/>
          <pc:sldMk cId="691333781" sldId="267"/>
        </pc:sldMkLst>
        <pc:spChg chg="mod">
          <ac:chgData name="Summers Baptist Church" userId="c7267abe811c1ba1" providerId="LiveId" clId="{2CC6E734-5FDD-4355-9209-CB7B6D2D2BCB}" dt="2024-10-20T15:07:07.517" v="290" actId="20577"/>
          <ac:spMkLst>
            <pc:docMk/>
            <pc:sldMk cId="691333781" sldId="267"/>
            <ac:spMk id="3" creationId="{CDD4C9DD-7D5C-D5A5-0D69-BD569DADEC73}"/>
          </ac:spMkLst>
        </pc:spChg>
      </pc:sldChg>
      <pc:sldChg chg="modSp add mod">
        <pc:chgData name="Summers Baptist Church" userId="c7267abe811c1ba1" providerId="LiveId" clId="{2CC6E734-5FDD-4355-9209-CB7B6D2D2BCB}" dt="2024-10-20T15:06:29.540" v="287" actId="20577"/>
        <pc:sldMkLst>
          <pc:docMk/>
          <pc:sldMk cId="3264744261" sldId="268"/>
        </pc:sldMkLst>
        <pc:spChg chg="mod">
          <ac:chgData name="Summers Baptist Church" userId="c7267abe811c1ba1" providerId="LiveId" clId="{2CC6E734-5FDD-4355-9209-CB7B6D2D2BCB}" dt="2024-10-20T15:06:29.540" v="287" actId="20577"/>
          <ac:spMkLst>
            <pc:docMk/>
            <pc:sldMk cId="3264744261" sldId="268"/>
            <ac:spMk id="3" creationId="{C9056D98-0718-3D31-0EEF-6B4B884704AA}"/>
          </ac:spMkLst>
        </pc:spChg>
      </pc:sldChg>
      <pc:sldChg chg="modSp add mod">
        <pc:chgData name="Summers Baptist Church" userId="c7267abe811c1ba1" providerId="LiveId" clId="{2CC6E734-5FDD-4355-9209-CB7B6D2D2BCB}" dt="2024-10-20T15:07:20.265" v="292" actId="20577"/>
        <pc:sldMkLst>
          <pc:docMk/>
          <pc:sldMk cId="585832147" sldId="269"/>
        </pc:sldMkLst>
        <pc:spChg chg="mod">
          <ac:chgData name="Summers Baptist Church" userId="c7267abe811c1ba1" providerId="LiveId" clId="{2CC6E734-5FDD-4355-9209-CB7B6D2D2BCB}" dt="2024-10-20T15:07:20.265" v="292" actId="20577"/>
          <ac:spMkLst>
            <pc:docMk/>
            <pc:sldMk cId="585832147" sldId="269"/>
            <ac:spMk id="3" creationId="{DE349F47-AAA9-2A08-DB48-38B90C591936}"/>
          </ac:spMkLst>
        </pc:spChg>
      </pc:sldChg>
      <pc:sldChg chg="add del">
        <pc:chgData name="Summers Baptist Church" userId="c7267abe811c1ba1" providerId="LiveId" clId="{2CC6E734-5FDD-4355-9209-CB7B6D2D2BCB}" dt="2024-10-20T15:07:23.379" v="293" actId="47"/>
        <pc:sldMkLst>
          <pc:docMk/>
          <pc:sldMk cId="991394787" sldId="27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9550B7D3-3B5B-47F9-8942-BC99C5E3D2EB}" type="datetimeFigureOut">
              <a:rPr lang="en-US" smtClean="0"/>
              <a:t>10/20/2024</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33F4EE99-C638-4435-BD30-29EB127B6D97}" type="slidenum">
              <a:rPr lang="en-US" smtClean="0"/>
              <a:t>‹#›</a:t>
            </a:fld>
            <a:endParaRPr lang="en-US"/>
          </a:p>
        </p:txBody>
      </p:sp>
    </p:spTree>
    <p:extLst>
      <p:ext uri="{BB962C8B-B14F-4D97-AF65-F5344CB8AC3E}">
        <p14:creationId xmlns:p14="http://schemas.microsoft.com/office/powerpoint/2010/main" val="2479427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50B7D3-3B5B-47F9-8942-BC99C5E3D2EB}" type="datetimeFigureOut">
              <a:rPr lang="en-US" smtClean="0"/>
              <a:t>10/20/2024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4EE99-C638-4435-BD30-29EB127B6D97}" type="slidenum">
              <a:rPr lang="en-US" smtClean="0"/>
              <a:t>‹#›</a:t>
            </a:fld>
            <a:endParaRPr lang="en-US"/>
          </a:p>
        </p:txBody>
      </p:sp>
    </p:spTree>
    <p:extLst>
      <p:ext uri="{BB962C8B-B14F-4D97-AF65-F5344CB8AC3E}">
        <p14:creationId xmlns:p14="http://schemas.microsoft.com/office/powerpoint/2010/main" val="3039287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9550B7D3-3B5B-47F9-8942-BC99C5E3D2EB}" type="datetimeFigureOut">
              <a:rPr lang="en-US" smtClean="0"/>
              <a:t>10/20/2024</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33F4EE99-C638-4435-BD30-29EB127B6D97}" type="slidenum">
              <a:rPr lang="en-US" smtClean="0"/>
              <a:t>‹#›</a:t>
            </a:fld>
            <a:endParaRPr lang="en-US"/>
          </a:p>
        </p:txBody>
      </p:sp>
    </p:spTree>
    <p:extLst>
      <p:ext uri="{BB962C8B-B14F-4D97-AF65-F5344CB8AC3E}">
        <p14:creationId xmlns:p14="http://schemas.microsoft.com/office/powerpoint/2010/main" val="3039789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50B7D3-3B5B-47F9-8942-BC99C5E3D2EB}" type="datetimeFigureOut">
              <a:rPr lang="en-US" smtClean="0"/>
              <a:t>10/20/2024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33F4EE99-C638-4435-BD30-29EB127B6D97}" type="slidenum">
              <a:rPr lang="en-US" smtClean="0"/>
              <a:t>‹#›</a:t>
            </a:fld>
            <a:endParaRPr lang="en-US"/>
          </a:p>
        </p:txBody>
      </p:sp>
    </p:spTree>
    <p:extLst>
      <p:ext uri="{BB962C8B-B14F-4D97-AF65-F5344CB8AC3E}">
        <p14:creationId xmlns:p14="http://schemas.microsoft.com/office/powerpoint/2010/main" val="937808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9550B7D3-3B5B-47F9-8942-BC99C5E3D2EB}" type="datetimeFigureOut">
              <a:rPr lang="en-US" smtClean="0"/>
              <a:t>10/20/2024</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33F4EE99-C638-4435-BD30-29EB127B6D97}" type="slidenum">
              <a:rPr lang="en-US" smtClean="0"/>
              <a:t>‹#›</a:t>
            </a:fld>
            <a:endParaRPr lang="en-US"/>
          </a:p>
        </p:txBody>
      </p:sp>
    </p:spTree>
    <p:extLst>
      <p:ext uri="{BB962C8B-B14F-4D97-AF65-F5344CB8AC3E}">
        <p14:creationId xmlns:p14="http://schemas.microsoft.com/office/powerpoint/2010/main" val="4140754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50B7D3-3B5B-47F9-8942-BC99C5E3D2EB}" type="datetimeFigureOut">
              <a:rPr lang="en-US" smtClean="0"/>
              <a:t>10/20/2024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F4EE99-C638-4435-BD30-29EB127B6D97}" type="slidenum">
              <a:rPr lang="en-US" smtClean="0"/>
              <a:t>‹#›</a:t>
            </a:fld>
            <a:endParaRPr lang="en-US"/>
          </a:p>
        </p:txBody>
      </p:sp>
    </p:spTree>
    <p:extLst>
      <p:ext uri="{BB962C8B-B14F-4D97-AF65-F5344CB8AC3E}">
        <p14:creationId xmlns:p14="http://schemas.microsoft.com/office/powerpoint/2010/main" val="587815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50B7D3-3B5B-47F9-8942-BC99C5E3D2EB}" type="datetimeFigureOut">
              <a:rPr lang="en-US" smtClean="0"/>
              <a:t>10/20/2024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F4EE99-C638-4435-BD30-29EB127B6D97}" type="slidenum">
              <a:rPr lang="en-US" smtClean="0"/>
              <a:t>‹#›</a:t>
            </a:fld>
            <a:endParaRPr lang="en-US"/>
          </a:p>
        </p:txBody>
      </p:sp>
    </p:spTree>
    <p:extLst>
      <p:ext uri="{BB962C8B-B14F-4D97-AF65-F5344CB8AC3E}">
        <p14:creationId xmlns:p14="http://schemas.microsoft.com/office/powerpoint/2010/main" val="3734014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50B7D3-3B5B-47F9-8942-BC99C5E3D2EB}" type="datetimeFigureOut">
              <a:rPr lang="en-US" smtClean="0"/>
              <a:t>10/20/2024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F4EE99-C638-4435-BD30-29EB127B6D97}" type="slidenum">
              <a:rPr lang="en-US" smtClean="0"/>
              <a:t>‹#›</a:t>
            </a:fld>
            <a:endParaRPr lang="en-US"/>
          </a:p>
        </p:txBody>
      </p:sp>
    </p:spTree>
    <p:extLst>
      <p:ext uri="{BB962C8B-B14F-4D97-AF65-F5344CB8AC3E}">
        <p14:creationId xmlns:p14="http://schemas.microsoft.com/office/powerpoint/2010/main" val="74516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50B7D3-3B5B-47F9-8942-BC99C5E3D2EB}" type="datetimeFigureOut">
              <a:rPr lang="en-US" smtClean="0"/>
              <a:t>10/20/2024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F4EE99-C638-4435-BD30-29EB127B6D97}" type="slidenum">
              <a:rPr lang="en-US" smtClean="0"/>
              <a:t>‹#›</a:t>
            </a:fld>
            <a:endParaRPr lang="en-US"/>
          </a:p>
        </p:txBody>
      </p:sp>
    </p:spTree>
    <p:extLst>
      <p:ext uri="{BB962C8B-B14F-4D97-AF65-F5344CB8AC3E}">
        <p14:creationId xmlns:p14="http://schemas.microsoft.com/office/powerpoint/2010/main" val="3977908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9550B7D3-3B5B-47F9-8942-BC99C5E3D2EB}" type="datetimeFigureOut">
              <a:rPr lang="en-US" smtClean="0"/>
              <a:t>10/20/2024</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33F4EE99-C638-4435-BD30-29EB127B6D97}" type="slidenum">
              <a:rPr lang="en-US" smtClean="0"/>
              <a:t>‹#›</a:t>
            </a:fld>
            <a:endParaRPr lang="en-US"/>
          </a:p>
        </p:txBody>
      </p:sp>
    </p:spTree>
    <p:extLst>
      <p:ext uri="{BB962C8B-B14F-4D97-AF65-F5344CB8AC3E}">
        <p14:creationId xmlns:p14="http://schemas.microsoft.com/office/powerpoint/2010/main" val="1414433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50B7D3-3B5B-47F9-8942-BC99C5E3D2EB}" type="datetimeFigureOut">
              <a:rPr lang="en-US" smtClean="0"/>
              <a:t>10/20/2024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F4EE99-C638-4435-BD30-29EB127B6D97}" type="slidenum">
              <a:rPr lang="en-US" smtClean="0"/>
              <a:t>‹#›</a:t>
            </a:fld>
            <a:endParaRPr lang="en-US"/>
          </a:p>
        </p:txBody>
      </p:sp>
    </p:spTree>
    <p:extLst>
      <p:ext uri="{BB962C8B-B14F-4D97-AF65-F5344CB8AC3E}">
        <p14:creationId xmlns:p14="http://schemas.microsoft.com/office/powerpoint/2010/main" val="1812737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9550B7D3-3B5B-47F9-8942-BC99C5E3D2EB}" type="datetimeFigureOut">
              <a:rPr lang="en-US" smtClean="0"/>
              <a:t>10/20/2024</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33F4EE99-C638-4435-BD30-29EB127B6D97}"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53218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18EC6-2E22-EEDB-68D7-4ABCFC9B80AC}"/>
              </a:ext>
            </a:extLst>
          </p:cNvPr>
          <p:cNvSpPr>
            <a:spLocks noGrp="1"/>
          </p:cNvSpPr>
          <p:nvPr>
            <p:ph type="ctrTitle"/>
          </p:nvPr>
        </p:nvSpPr>
        <p:spPr>
          <a:xfrm>
            <a:off x="599223" y="852791"/>
            <a:ext cx="10993549" cy="1475013"/>
          </a:xfrm>
        </p:spPr>
        <p:txBody>
          <a:bodyPr>
            <a:noAutofit/>
          </a:bodyPr>
          <a:lstStyle/>
          <a:p>
            <a:pPr algn="ctr"/>
            <a:r>
              <a:rPr lang="en-US" sz="6000" dirty="0"/>
              <a:t>Is There an Unpardonable Sin?</a:t>
            </a:r>
          </a:p>
        </p:txBody>
      </p:sp>
      <p:sp>
        <p:nvSpPr>
          <p:cNvPr id="3" name="Subtitle 2">
            <a:extLst>
              <a:ext uri="{FF2B5EF4-FFF2-40B4-BE49-F238E27FC236}">
                <a16:creationId xmlns:a16="http://schemas.microsoft.com/office/drawing/2014/main" id="{4253BA5F-DB83-4CDC-37E3-58AA7BDAC7B1}"/>
              </a:ext>
            </a:extLst>
          </p:cNvPr>
          <p:cNvSpPr>
            <a:spLocks noGrp="1"/>
          </p:cNvSpPr>
          <p:nvPr>
            <p:ph type="subTitle" idx="1"/>
          </p:nvPr>
        </p:nvSpPr>
        <p:spPr>
          <a:xfrm>
            <a:off x="599228" y="2219115"/>
            <a:ext cx="10993546" cy="428730"/>
          </a:xfrm>
        </p:spPr>
        <p:txBody>
          <a:bodyPr>
            <a:noAutofit/>
          </a:bodyPr>
          <a:lstStyle/>
          <a:p>
            <a:pPr algn="ctr"/>
            <a:r>
              <a:rPr lang="en-US" sz="5400" dirty="0"/>
              <a:t>Matthew 7:21-29</a:t>
            </a:r>
          </a:p>
        </p:txBody>
      </p:sp>
    </p:spTree>
    <p:extLst>
      <p:ext uri="{BB962C8B-B14F-4D97-AF65-F5344CB8AC3E}">
        <p14:creationId xmlns:p14="http://schemas.microsoft.com/office/powerpoint/2010/main" val="2334509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32EFAE-F4E5-BDD3-C729-E3AD06DEFA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363CAA-8340-FBDD-D7AB-0FAD28B2D002}"/>
              </a:ext>
            </a:extLst>
          </p:cNvPr>
          <p:cNvSpPr>
            <a:spLocks noGrp="1"/>
          </p:cNvSpPr>
          <p:nvPr>
            <p:ph type="title"/>
          </p:nvPr>
        </p:nvSpPr>
        <p:spPr/>
        <p:txBody>
          <a:bodyPr>
            <a:normAutofit/>
          </a:bodyPr>
          <a:lstStyle/>
          <a:p>
            <a:r>
              <a:rPr lang="en-US" sz="4400" dirty="0"/>
              <a:t>Thoughts on Sin</a:t>
            </a:r>
          </a:p>
        </p:txBody>
      </p:sp>
      <p:sp>
        <p:nvSpPr>
          <p:cNvPr id="3" name="Content Placeholder 2">
            <a:extLst>
              <a:ext uri="{FF2B5EF4-FFF2-40B4-BE49-F238E27FC236}">
                <a16:creationId xmlns:a16="http://schemas.microsoft.com/office/drawing/2014/main" id="{B79379BD-5B9F-D9EF-470A-D8E3ED0257B0}"/>
              </a:ext>
            </a:extLst>
          </p:cNvPr>
          <p:cNvSpPr>
            <a:spLocks noGrp="1"/>
          </p:cNvSpPr>
          <p:nvPr>
            <p:ph idx="1"/>
          </p:nvPr>
        </p:nvSpPr>
        <p:spPr/>
        <p:txBody>
          <a:bodyPr>
            <a:normAutofit/>
          </a:bodyPr>
          <a:lstStyle/>
          <a:p>
            <a:r>
              <a:rPr lang="en-US" sz="4800" dirty="0"/>
              <a:t>Even one separates us from God</a:t>
            </a:r>
          </a:p>
          <a:p>
            <a:r>
              <a:rPr lang="en-US" sz="4800" dirty="0"/>
              <a:t>Different consequences, same outcome (Rom 3:23, 6:23)</a:t>
            </a:r>
          </a:p>
          <a:p>
            <a:r>
              <a:rPr lang="en-US" sz="4800" dirty="0"/>
              <a:t>But God… (Eph 2:4)</a:t>
            </a:r>
          </a:p>
          <a:p>
            <a:endParaRPr lang="en-US" sz="4800" dirty="0"/>
          </a:p>
        </p:txBody>
      </p:sp>
    </p:spTree>
    <p:extLst>
      <p:ext uri="{BB962C8B-B14F-4D97-AF65-F5344CB8AC3E}">
        <p14:creationId xmlns:p14="http://schemas.microsoft.com/office/powerpoint/2010/main" val="209837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923D17-6238-996C-4B0A-267DFC84B5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29711A-2C22-01CD-F059-25D048E3B905}"/>
              </a:ext>
            </a:extLst>
          </p:cNvPr>
          <p:cNvSpPr>
            <a:spLocks noGrp="1"/>
          </p:cNvSpPr>
          <p:nvPr>
            <p:ph type="title"/>
          </p:nvPr>
        </p:nvSpPr>
        <p:spPr/>
        <p:txBody>
          <a:bodyPr>
            <a:normAutofit/>
          </a:bodyPr>
          <a:lstStyle/>
          <a:p>
            <a:r>
              <a:rPr lang="en-US" sz="4400" dirty="0"/>
              <a:t>Why would someone reject Christ?</a:t>
            </a:r>
          </a:p>
        </p:txBody>
      </p:sp>
      <p:sp>
        <p:nvSpPr>
          <p:cNvPr id="3" name="Content Placeholder 2">
            <a:extLst>
              <a:ext uri="{FF2B5EF4-FFF2-40B4-BE49-F238E27FC236}">
                <a16:creationId xmlns:a16="http://schemas.microsoft.com/office/drawing/2014/main" id="{6F53A80A-9D57-90C8-51EC-2ACBCB7A7E23}"/>
              </a:ext>
            </a:extLst>
          </p:cNvPr>
          <p:cNvSpPr>
            <a:spLocks noGrp="1"/>
          </p:cNvSpPr>
          <p:nvPr>
            <p:ph idx="1"/>
          </p:nvPr>
        </p:nvSpPr>
        <p:spPr>
          <a:xfrm>
            <a:off x="581192" y="2180496"/>
            <a:ext cx="11029615" cy="4563204"/>
          </a:xfrm>
        </p:spPr>
        <p:txBody>
          <a:bodyPr>
            <a:normAutofit/>
          </a:bodyPr>
          <a:lstStyle/>
          <a:p>
            <a:r>
              <a:rPr lang="en-US" sz="4800" dirty="0"/>
              <a:t>Pride</a:t>
            </a:r>
          </a:p>
          <a:p>
            <a:r>
              <a:rPr lang="en-US" sz="4800" dirty="0"/>
              <a:t>Fear</a:t>
            </a:r>
          </a:p>
          <a:p>
            <a:r>
              <a:rPr lang="en-US" sz="4800" dirty="0"/>
              <a:t>Tradition</a:t>
            </a:r>
          </a:p>
          <a:p>
            <a:r>
              <a:rPr lang="en-US" sz="4800"/>
              <a:t>Religion</a:t>
            </a:r>
            <a:endParaRPr lang="en-US" sz="4800" dirty="0"/>
          </a:p>
          <a:p>
            <a:endParaRPr lang="en-US" sz="4800" dirty="0"/>
          </a:p>
        </p:txBody>
      </p:sp>
    </p:spTree>
    <p:extLst>
      <p:ext uri="{BB962C8B-B14F-4D97-AF65-F5344CB8AC3E}">
        <p14:creationId xmlns:p14="http://schemas.microsoft.com/office/powerpoint/2010/main" val="1397755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A1207-1A39-B26B-FDB9-7488E35D5A07}"/>
              </a:ext>
            </a:extLst>
          </p:cNvPr>
          <p:cNvSpPr>
            <a:spLocks noGrp="1"/>
          </p:cNvSpPr>
          <p:nvPr>
            <p:ph type="title"/>
          </p:nvPr>
        </p:nvSpPr>
        <p:spPr/>
        <p:txBody>
          <a:bodyPr>
            <a:normAutofit/>
          </a:bodyPr>
          <a:lstStyle/>
          <a:p>
            <a:r>
              <a:rPr lang="en-US" sz="4400" dirty="0"/>
              <a:t>Is There an Unpardonable Sin?</a:t>
            </a:r>
          </a:p>
        </p:txBody>
      </p:sp>
      <p:sp>
        <p:nvSpPr>
          <p:cNvPr id="3" name="Content Placeholder 2">
            <a:extLst>
              <a:ext uri="{FF2B5EF4-FFF2-40B4-BE49-F238E27FC236}">
                <a16:creationId xmlns:a16="http://schemas.microsoft.com/office/drawing/2014/main" id="{34E56C73-0F2F-8936-6F85-C56288365B10}"/>
              </a:ext>
            </a:extLst>
          </p:cNvPr>
          <p:cNvSpPr>
            <a:spLocks noGrp="1"/>
          </p:cNvSpPr>
          <p:nvPr>
            <p:ph idx="1"/>
          </p:nvPr>
        </p:nvSpPr>
        <p:spPr/>
        <p:txBody>
          <a:bodyPr>
            <a:normAutofit/>
          </a:bodyPr>
          <a:lstStyle/>
          <a:p>
            <a:r>
              <a:rPr lang="en-US" sz="4800" dirty="0"/>
              <a:t>Yes!</a:t>
            </a:r>
          </a:p>
          <a:p>
            <a:r>
              <a:rPr lang="en-US" sz="4800" dirty="0"/>
              <a:t>What is it?</a:t>
            </a:r>
          </a:p>
          <a:p>
            <a:pPr lvl="1"/>
            <a:r>
              <a:rPr lang="en-US" sz="4600" dirty="0"/>
              <a:t>Let’s discuss what it ISN’T first</a:t>
            </a:r>
          </a:p>
        </p:txBody>
      </p:sp>
    </p:spTree>
    <p:extLst>
      <p:ext uri="{BB962C8B-B14F-4D97-AF65-F5344CB8AC3E}">
        <p14:creationId xmlns:p14="http://schemas.microsoft.com/office/powerpoint/2010/main" val="1194308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B7DC20-7868-DF9D-CE98-6A861D1DA5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58153C-B519-26E9-B225-DF5576E98DF5}"/>
              </a:ext>
            </a:extLst>
          </p:cNvPr>
          <p:cNvSpPr>
            <a:spLocks noGrp="1"/>
          </p:cNvSpPr>
          <p:nvPr>
            <p:ph type="title"/>
          </p:nvPr>
        </p:nvSpPr>
        <p:spPr/>
        <p:txBody>
          <a:bodyPr>
            <a:normAutofit/>
          </a:bodyPr>
          <a:lstStyle/>
          <a:p>
            <a:pPr algn="ctr"/>
            <a:r>
              <a:rPr lang="en-US" sz="6000" dirty="0"/>
              <a:t>Matthew 7:21-29 (KJV)</a:t>
            </a:r>
          </a:p>
        </p:txBody>
      </p:sp>
      <p:sp>
        <p:nvSpPr>
          <p:cNvPr id="3" name="Content Placeholder 2">
            <a:extLst>
              <a:ext uri="{FF2B5EF4-FFF2-40B4-BE49-F238E27FC236}">
                <a16:creationId xmlns:a16="http://schemas.microsoft.com/office/drawing/2014/main" id="{2670C649-6B75-A879-9010-5493256F5E88}"/>
              </a:ext>
            </a:extLst>
          </p:cNvPr>
          <p:cNvSpPr>
            <a:spLocks noGrp="1"/>
          </p:cNvSpPr>
          <p:nvPr>
            <p:ph idx="1"/>
          </p:nvPr>
        </p:nvSpPr>
        <p:spPr>
          <a:xfrm>
            <a:off x="161926" y="2180496"/>
            <a:ext cx="11896724" cy="4572729"/>
          </a:xfrm>
        </p:spPr>
        <p:txBody>
          <a:bodyPr>
            <a:noAutofit/>
          </a:bodyPr>
          <a:lstStyle/>
          <a:p>
            <a:pPr marL="0" indent="0" algn="l">
              <a:buNone/>
            </a:pPr>
            <a:r>
              <a:rPr lang="en-US" sz="4800" b="1" i="0" baseline="30000" dirty="0">
                <a:solidFill>
                  <a:srgbClr val="000000"/>
                </a:solidFill>
                <a:effectLst/>
                <a:latin typeface="system-ui"/>
              </a:rPr>
              <a:t>21 </a:t>
            </a:r>
            <a:r>
              <a:rPr lang="en-US" sz="4800" b="0" i="0" dirty="0">
                <a:solidFill>
                  <a:srgbClr val="000000"/>
                </a:solidFill>
                <a:effectLst/>
                <a:latin typeface="system-ui"/>
              </a:rPr>
              <a:t>Not every one that saith unto me, Lord, Lord, shall enter into the kingdom of heaven; but he that doeth the will of my Father which is in heaven.</a:t>
            </a:r>
          </a:p>
        </p:txBody>
      </p:sp>
    </p:spTree>
    <p:extLst>
      <p:ext uri="{BB962C8B-B14F-4D97-AF65-F5344CB8AC3E}">
        <p14:creationId xmlns:p14="http://schemas.microsoft.com/office/powerpoint/2010/main" val="1007616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E556B6-DE2C-D71C-F911-53562942D6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2E35F9-FC50-36DE-CEB4-D00D3C3405AE}"/>
              </a:ext>
            </a:extLst>
          </p:cNvPr>
          <p:cNvSpPr>
            <a:spLocks noGrp="1"/>
          </p:cNvSpPr>
          <p:nvPr>
            <p:ph type="title"/>
          </p:nvPr>
        </p:nvSpPr>
        <p:spPr/>
        <p:txBody>
          <a:bodyPr>
            <a:normAutofit/>
          </a:bodyPr>
          <a:lstStyle/>
          <a:p>
            <a:pPr algn="ctr"/>
            <a:r>
              <a:rPr lang="en-US" sz="6000" dirty="0"/>
              <a:t>Matthew 7:21-29 (KJV)</a:t>
            </a:r>
          </a:p>
        </p:txBody>
      </p:sp>
      <p:sp>
        <p:nvSpPr>
          <p:cNvPr id="3" name="Content Placeholder 2">
            <a:extLst>
              <a:ext uri="{FF2B5EF4-FFF2-40B4-BE49-F238E27FC236}">
                <a16:creationId xmlns:a16="http://schemas.microsoft.com/office/drawing/2014/main" id="{D398450A-02DE-1F68-C01A-2F4D5C5B4341}"/>
              </a:ext>
            </a:extLst>
          </p:cNvPr>
          <p:cNvSpPr>
            <a:spLocks noGrp="1"/>
          </p:cNvSpPr>
          <p:nvPr>
            <p:ph idx="1"/>
          </p:nvPr>
        </p:nvSpPr>
        <p:spPr>
          <a:xfrm>
            <a:off x="161926" y="2180496"/>
            <a:ext cx="11896724" cy="4572729"/>
          </a:xfrm>
        </p:spPr>
        <p:txBody>
          <a:bodyPr>
            <a:noAutofit/>
          </a:bodyPr>
          <a:lstStyle/>
          <a:p>
            <a:pPr marL="0" indent="0" algn="l">
              <a:buNone/>
            </a:pPr>
            <a:r>
              <a:rPr lang="en-US" sz="4800" b="1" i="0" baseline="30000" dirty="0">
                <a:solidFill>
                  <a:srgbClr val="000000"/>
                </a:solidFill>
                <a:effectLst/>
                <a:latin typeface="system-ui"/>
              </a:rPr>
              <a:t>22 </a:t>
            </a:r>
            <a:r>
              <a:rPr lang="en-US" sz="4800" b="0" i="0" dirty="0">
                <a:solidFill>
                  <a:srgbClr val="000000"/>
                </a:solidFill>
                <a:effectLst/>
                <a:latin typeface="system-ui"/>
              </a:rPr>
              <a:t>Many will say to me in that day, Lord, Lord, have we not prophesied in thy name? and in thy name have cast out devils? and in thy name done many wonderful works?</a:t>
            </a:r>
          </a:p>
        </p:txBody>
      </p:sp>
    </p:spTree>
    <p:extLst>
      <p:ext uri="{BB962C8B-B14F-4D97-AF65-F5344CB8AC3E}">
        <p14:creationId xmlns:p14="http://schemas.microsoft.com/office/powerpoint/2010/main" val="2508844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F627C0-12F0-6951-5624-46A220F81B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5740E0-B7C7-C51B-8600-4D8D7A5D0148}"/>
              </a:ext>
            </a:extLst>
          </p:cNvPr>
          <p:cNvSpPr>
            <a:spLocks noGrp="1"/>
          </p:cNvSpPr>
          <p:nvPr>
            <p:ph type="title"/>
          </p:nvPr>
        </p:nvSpPr>
        <p:spPr/>
        <p:txBody>
          <a:bodyPr>
            <a:normAutofit/>
          </a:bodyPr>
          <a:lstStyle/>
          <a:p>
            <a:pPr algn="ctr"/>
            <a:r>
              <a:rPr lang="en-US" sz="6000" dirty="0"/>
              <a:t>Matthew 7:21-29 (KJV)</a:t>
            </a:r>
          </a:p>
        </p:txBody>
      </p:sp>
      <p:sp>
        <p:nvSpPr>
          <p:cNvPr id="3" name="Content Placeholder 2">
            <a:extLst>
              <a:ext uri="{FF2B5EF4-FFF2-40B4-BE49-F238E27FC236}">
                <a16:creationId xmlns:a16="http://schemas.microsoft.com/office/drawing/2014/main" id="{209D97FA-0E4D-12E9-262D-FD7538B105FD}"/>
              </a:ext>
            </a:extLst>
          </p:cNvPr>
          <p:cNvSpPr>
            <a:spLocks noGrp="1"/>
          </p:cNvSpPr>
          <p:nvPr>
            <p:ph idx="1"/>
          </p:nvPr>
        </p:nvSpPr>
        <p:spPr>
          <a:xfrm>
            <a:off x="161926" y="2180496"/>
            <a:ext cx="11896724" cy="4572729"/>
          </a:xfrm>
        </p:spPr>
        <p:txBody>
          <a:bodyPr>
            <a:noAutofit/>
          </a:bodyPr>
          <a:lstStyle/>
          <a:p>
            <a:pPr marL="0" indent="0" algn="l">
              <a:buNone/>
            </a:pPr>
            <a:r>
              <a:rPr lang="en-US" sz="4800" b="1" i="0" baseline="30000" dirty="0">
                <a:solidFill>
                  <a:srgbClr val="000000"/>
                </a:solidFill>
                <a:effectLst/>
                <a:latin typeface="system-ui"/>
              </a:rPr>
              <a:t>23 </a:t>
            </a:r>
            <a:r>
              <a:rPr lang="en-US" sz="4800" b="0" i="0" dirty="0">
                <a:solidFill>
                  <a:srgbClr val="000000"/>
                </a:solidFill>
                <a:effectLst/>
                <a:latin typeface="system-ui"/>
              </a:rPr>
              <a:t>And then will I profess unto them, I never knew you: depart from me, ye that work iniquity.</a:t>
            </a:r>
          </a:p>
          <a:p>
            <a:pPr marL="0" indent="0" algn="l">
              <a:buNone/>
            </a:pPr>
            <a:r>
              <a:rPr lang="en-US" sz="4800" b="1" i="0" baseline="30000" dirty="0">
                <a:solidFill>
                  <a:srgbClr val="000000"/>
                </a:solidFill>
                <a:effectLst/>
                <a:latin typeface="system-ui"/>
              </a:rPr>
              <a:t>24 </a:t>
            </a:r>
            <a:r>
              <a:rPr lang="en-US" sz="4800" b="0" i="0" dirty="0">
                <a:solidFill>
                  <a:srgbClr val="000000"/>
                </a:solidFill>
                <a:effectLst/>
                <a:latin typeface="system-ui"/>
              </a:rPr>
              <a:t>Therefore whosoever heareth these sayings of mine, and doeth them, I will liken him unto a wise man, which built his house upon a rock:</a:t>
            </a:r>
          </a:p>
        </p:txBody>
      </p:sp>
    </p:spTree>
    <p:extLst>
      <p:ext uri="{BB962C8B-B14F-4D97-AF65-F5344CB8AC3E}">
        <p14:creationId xmlns:p14="http://schemas.microsoft.com/office/powerpoint/2010/main" val="131726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491706-6925-46C5-B824-795B6951B4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82AADC-9E97-B2A9-E5AA-D271731FC03C}"/>
              </a:ext>
            </a:extLst>
          </p:cNvPr>
          <p:cNvSpPr>
            <a:spLocks noGrp="1"/>
          </p:cNvSpPr>
          <p:nvPr>
            <p:ph type="title"/>
          </p:nvPr>
        </p:nvSpPr>
        <p:spPr/>
        <p:txBody>
          <a:bodyPr>
            <a:normAutofit/>
          </a:bodyPr>
          <a:lstStyle/>
          <a:p>
            <a:pPr algn="ctr"/>
            <a:r>
              <a:rPr lang="en-US" sz="6000" dirty="0"/>
              <a:t>Matthew 7:21-29 (KJV)</a:t>
            </a:r>
          </a:p>
        </p:txBody>
      </p:sp>
      <p:sp>
        <p:nvSpPr>
          <p:cNvPr id="3" name="Content Placeholder 2">
            <a:extLst>
              <a:ext uri="{FF2B5EF4-FFF2-40B4-BE49-F238E27FC236}">
                <a16:creationId xmlns:a16="http://schemas.microsoft.com/office/drawing/2014/main" id="{7146FE2F-7BF3-A787-941C-461632361544}"/>
              </a:ext>
            </a:extLst>
          </p:cNvPr>
          <p:cNvSpPr>
            <a:spLocks noGrp="1"/>
          </p:cNvSpPr>
          <p:nvPr>
            <p:ph idx="1"/>
          </p:nvPr>
        </p:nvSpPr>
        <p:spPr>
          <a:xfrm>
            <a:off x="161926" y="2180496"/>
            <a:ext cx="11896724" cy="4572729"/>
          </a:xfrm>
        </p:spPr>
        <p:txBody>
          <a:bodyPr>
            <a:noAutofit/>
          </a:bodyPr>
          <a:lstStyle/>
          <a:p>
            <a:pPr marL="0" indent="0" algn="l">
              <a:buNone/>
            </a:pPr>
            <a:r>
              <a:rPr lang="en-US" sz="4800" b="1" i="0" baseline="30000" dirty="0">
                <a:solidFill>
                  <a:srgbClr val="000000"/>
                </a:solidFill>
                <a:effectLst/>
                <a:latin typeface="system-ui"/>
              </a:rPr>
              <a:t>25 </a:t>
            </a:r>
            <a:r>
              <a:rPr lang="en-US" sz="4800" b="0" i="0" dirty="0">
                <a:solidFill>
                  <a:srgbClr val="000000"/>
                </a:solidFill>
                <a:effectLst/>
                <a:latin typeface="system-ui"/>
              </a:rPr>
              <a:t>And the rain descended, and the floods came, and the winds blew, and beat upon that house; and it fell not: for it was founded upon a rock.</a:t>
            </a:r>
          </a:p>
        </p:txBody>
      </p:sp>
    </p:spTree>
    <p:extLst>
      <p:ext uri="{BB962C8B-B14F-4D97-AF65-F5344CB8AC3E}">
        <p14:creationId xmlns:p14="http://schemas.microsoft.com/office/powerpoint/2010/main" val="1874351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D64AC1-97D6-329B-D6C3-9984D4999C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870E7D-26FE-AC01-FB71-47056EC1DA61}"/>
              </a:ext>
            </a:extLst>
          </p:cNvPr>
          <p:cNvSpPr>
            <a:spLocks noGrp="1"/>
          </p:cNvSpPr>
          <p:nvPr>
            <p:ph type="title"/>
          </p:nvPr>
        </p:nvSpPr>
        <p:spPr/>
        <p:txBody>
          <a:bodyPr>
            <a:normAutofit/>
          </a:bodyPr>
          <a:lstStyle/>
          <a:p>
            <a:pPr algn="ctr"/>
            <a:r>
              <a:rPr lang="en-US" sz="6000" dirty="0"/>
              <a:t>Matthew 7:21-29 (KJV)</a:t>
            </a:r>
          </a:p>
        </p:txBody>
      </p:sp>
      <p:sp>
        <p:nvSpPr>
          <p:cNvPr id="3" name="Content Placeholder 2">
            <a:extLst>
              <a:ext uri="{FF2B5EF4-FFF2-40B4-BE49-F238E27FC236}">
                <a16:creationId xmlns:a16="http://schemas.microsoft.com/office/drawing/2014/main" id="{C9056D98-0718-3D31-0EEF-6B4B884704AA}"/>
              </a:ext>
            </a:extLst>
          </p:cNvPr>
          <p:cNvSpPr>
            <a:spLocks noGrp="1"/>
          </p:cNvSpPr>
          <p:nvPr>
            <p:ph idx="1"/>
          </p:nvPr>
        </p:nvSpPr>
        <p:spPr>
          <a:xfrm>
            <a:off x="161926" y="2180496"/>
            <a:ext cx="11896724" cy="4572729"/>
          </a:xfrm>
        </p:spPr>
        <p:txBody>
          <a:bodyPr>
            <a:noAutofit/>
          </a:bodyPr>
          <a:lstStyle/>
          <a:p>
            <a:pPr marL="0" indent="0" algn="l">
              <a:buNone/>
            </a:pPr>
            <a:r>
              <a:rPr lang="en-US" sz="4800" b="1" i="0" baseline="30000" dirty="0">
                <a:solidFill>
                  <a:srgbClr val="000000"/>
                </a:solidFill>
                <a:effectLst/>
                <a:latin typeface="system-ui"/>
              </a:rPr>
              <a:t>26 </a:t>
            </a:r>
            <a:r>
              <a:rPr lang="en-US" sz="4800" b="0" i="0" dirty="0">
                <a:solidFill>
                  <a:srgbClr val="000000"/>
                </a:solidFill>
                <a:effectLst/>
                <a:latin typeface="system-ui"/>
              </a:rPr>
              <a:t>And every one that heareth these sayings of mine, and doeth them not, shall be likened unto a foolish man, which built his house upon the sand:</a:t>
            </a:r>
          </a:p>
        </p:txBody>
      </p:sp>
    </p:spTree>
    <p:extLst>
      <p:ext uri="{BB962C8B-B14F-4D97-AF65-F5344CB8AC3E}">
        <p14:creationId xmlns:p14="http://schemas.microsoft.com/office/powerpoint/2010/main" val="3264744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C7B7A0-4DDB-A6C3-5D39-E8203DCD7D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A1E5E5-7B36-84F8-4703-F707890E69CE}"/>
              </a:ext>
            </a:extLst>
          </p:cNvPr>
          <p:cNvSpPr>
            <a:spLocks noGrp="1"/>
          </p:cNvSpPr>
          <p:nvPr>
            <p:ph type="title"/>
          </p:nvPr>
        </p:nvSpPr>
        <p:spPr/>
        <p:txBody>
          <a:bodyPr>
            <a:normAutofit/>
          </a:bodyPr>
          <a:lstStyle/>
          <a:p>
            <a:pPr algn="ctr"/>
            <a:r>
              <a:rPr lang="en-US" sz="6000" dirty="0"/>
              <a:t>Matthew 7:21-29 (KJV)</a:t>
            </a:r>
          </a:p>
        </p:txBody>
      </p:sp>
      <p:sp>
        <p:nvSpPr>
          <p:cNvPr id="3" name="Content Placeholder 2">
            <a:extLst>
              <a:ext uri="{FF2B5EF4-FFF2-40B4-BE49-F238E27FC236}">
                <a16:creationId xmlns:a16="http://schemas.microsoft.com/office/drawing/2014/main" id="{CDD4C9DD-7D5C-D5A5-0D69-BD569DADEC73}"/>
              </a:ext>
            </a:extLst>
          </p:cNvPr>
          <p:cNvSpPr>
            <a:spLocks noGrp="1"/>
          </p:cNvSpPr>
          <p:nvPr>
            <p:ph idx="1"/>
          </p:nvPr>
        </p:nvSpPr>
        <p:spPr>
          <a:xfrm>
            <a:off x="161926" y="2180496"/>
            <a:ext cx="11896724" cy="4572729"/>
          </a:xfrm>
        </p:spPr>
        <p:txBody>
          <a:bodyPr>
            <a:noAutofit/>
          </a:bodyPr>
          <a:lstStyle/>
          <a:p>
            <a:pPr marL="0" indent="0" algn="l">
              <a:buNone/>
            </a:pPr>
            <a:r>
              <a:rPr lang="en-US" sz="4800" b="1" i="0" baseline="30000" dirty="0">
                <a:solidFill>
                  <a:srgbClr val="000000"/>
                </a:solidFill>
                <a:effectLst/>
                <a:latin typeface="system-ui"/>
              </a:rPr>
              <a:t>27 </a:t>
            </a:r>
            <a:r>
              <a:rPr lang="en-US" sz="4800" b="0" i="0" dirty="0">
                <a:solidFill>
                  <a:srgbClr val="000000"/>
                </a:solidFill>
                <a:effectLst/>
                <a:latin typeface="system-ui"/>
              </a:rPr>
              <a:t>And the rain descended, and the floods came, and the winds blew, and beat upon that house; and it fell: and great was the fall of it.</a:t>
            </a:r>
          </a:p>
        </p:txBody>
      </p:sp>
    </p:spTree>
    <p:extLst>
      <p:ext uri="{BB962C8B-B14F-4D97-AF65-F5344CB8AC3E}">
        <p14:creationId xmlns:p14="http://schemas.microsoft.com/office/powerpoint/2010/main" val="691333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82E555-B63D-61C4-B058-77808364F6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EAD93D-8AF2-8971-23CC-994A06F3B590}"/>
              </a:ext>
            </a:extLst>
          </p:cNvPr>
          <p:cNvSpPr>
            <a:spLocks noGrp="1"/>
          </p:cNvSpPr>
          <p:nvPr>
            <p:ph type="title"/>
          </p:nvPr>
        </p:nvSpPr>
        <p:spPr/>
        <p:txBody>
          <a:bodyPr>
            <a:normAutofit/>
          </a:bodyPr>
          <a:lstStyle/>
          <a:p>
            <a:pPr algn="ctr"/>
            <a:r>
              <a:rPr lang="en-US" sz="6000" dirty="0"/>
              <a:t>Matthew 7:21-29 (KJV)</a:t>
            </a:r>
          </a:p>
        </p:txBody>
      </p:sp>
      <p:sp>
        <p:nvSpPr>
          <p:cNvPr id="3" name="Content Placeholder 2">
            <a:extLst>
              <a:ext uri="{FF2B5EF4-FFF2-40B4-BE49-F238E27FC236}">
                <a16:creationId xmlns:a16="http://schemas.microsoft.com/office/drawing/2014/main" id="{DE349F47-AAA9-2A08-DB48-38B90C591936}"/>
              </a:ext>
            </a:extLst>
          </p:cNvPr>
          <p:cNvSpPr>
            <a:spLocks noGrp="1"/>
          </p:cNvSpPr>
          <p:nvPr>
            <p:ph idx="1"/>
          </p:nvPr>
        </p:nvSpPr>
        <p:spPr>
          <a:xfrm>
            <a:off x="161926" y="2180496"/>
            <a:ext cx="11896724" cy="4572729"/>
          </a:xfrm>
        </p:spPr>
        <p:txBody>
          <a:bodyPr>
            <a:noAutofit/>
          </a:bodyPr>
          <a:lstStyle/>
          <a:p>
            <a:pPr marL="0" indent="0" algn="l">
              <a:buNone/>
            </a:pPr>
            <a:r>
              <a:rPr lang="en-US" sz="4800" b="1" i="0" baseline="30000" dirty="0">
                <a:solidFill>
                  <a:srgbClr val="000000"/>
                </a:solidFill>
                <a:effectLst/>
                <a:latin typeface="system-ui"/>
              </a:rPr>
              <a:t>28 </a:t>
            </a:r>
            <a:r>
              <a:rPr lang="en-US" sz="4800" b="0" i="0" dirty="0">
                <a:solidFill>
                  <a:srgbClr val="000000"/>
                </a:solidFill>
                <a:effectLst/>
                <a:latin typeface="system-ui"/>
              </a:rPr>
              <a:t>And it came to pass, when Jesus had ended these sayings, the people were astonished at his doctrine:</a:t>
            </a:r>
          </a:p>
          <a:p>
            <a:pPr marL="0" indent="0" algn="l">
              <a:buNone/>
            </a:pPr>
            <a:r>
              <a:rPr lang="en-US" sz="4800" b="1" i="0" baseline="30000" dirty="0">
                <a:solidFill>
                  <a:srgbClr val="000000"/>
                </a:solidFill>
                <a:effectLst/>
                <a:latin typeface="system-ui"/>
              </a:rPr>
              <a:t>29 </a:t>
            </a:r>
            <a:r>
              <a:rPr lang="en-US" sz="4800" b="0" i="0" dirty="0">
                <a:solidFill>
                  <a:srgbClr val="000000"/>
                </a:solidFill>
                <a:effectLst/>
                <a:latin typeface="system-ui"/>
              </a:rPr>
              <a:t>For he taught them as one having authority, and not as the scribes.</a:t>
            </a:r>
          </a:p>
        </p:txBody>
      </p:sp>
    </p:spTree>
    <p:extLst>
      <p:ext uri="{BB962C8B-B14F-4D97-AF65-F5344CB8AC3E}">
        <p14:creationId xmlns:p14="http://schemas.microsoft.com/office/powerpoint/2010/main" val="585832147"/>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39</TotalTime>
  <Words>365</Words>
  <Application>Microsoft Office PowerPoint</Application>
  <PresentationFormat>Widescreen</PresentationFormat>
  <Paragraphs>31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Gill Sans MT</vt:lpstr>
      <vt:lpstr>system-ui</vt:lpstr>
      <vt:lpstr>Wingdings 2</vt:lpstr>
      <vt:lpstr>Dividend</vt:lpstr>
      <vt:lpstr>Is There an Unpardonable Sin?</vt:lpstr>
      <vt:lpstr>Is There an Unpardonable Sin?</vt:lpstr>
      <vt:lpstr>Matthew 7:21-29 (KJV)</vt:lpstr>
      <vt:lpstr>Matthew 7:21-29 (KJV)</vt:lpstr>
      <vt:lpstr>Matthew 7:21-29 (KJV)</vt:lpstr>
      <vt:lpstr>Matthew 7:21-29 (KJV)</vt:lpstr>
      <vt:lpstr>Matthew 7:21-29 (KJV)</vt:lpstr>
      <vt:lpstr>Matthew 7:21-29 (KJV)</vt:lpstr>
      <vt:lpstr>Matthew 7:21-29 (KJV)</vt:lpstr>
      <vt:lpstr>Thoughts on Sin</vt:lpstr>
      <vt:lpstr>Why would someone reject Christ?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Summers Baptist Church</dc:creator>
  <cp:lastModifiedBy>Summers Baptist Church</cp:lastModifiedBy>
  <cp:revision>2</cp:revision>
  <dcterms:created xsi:type="dcterms:W3CDTF">2024-10-13T01:50:01Z</dcterms:created>
  <dcterms:modified xsi:type="dcterms:W3CDTF">2024-10-20T15:11:47Z</dcterms:modified>
</cp:coreProperties>
</file>