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360C24-5545-4B50-B5C2-D4DC179671CA}" v="4" dt="2023-12-28T01:10:30.9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54" autoAdjust="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9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mers Baptist Church" userId="c7267abe811c1ba1" providerId="LiveId" clId="{2A360C24-5545-4B50-B5C2-D4DC179671CA}"/>
    <pc:docChg chg="custSel addSld delSld modSld">
      <pc:chgData name="Summers Baptist Church" userId="c7267abe811c1ba1" providerId="LiveId" clId="{2A360C24-5545-4B50-B5C2-D4DC179671CA}" dt="2023-12-28T01:22:40.694" v="290" actId="47"/>
      <pc:docMkLst>
        <pc:docMk/>
      </pc:docMkLst>
      <pc:sldChg chg="modSp mod">
        <pc:chgData name="Summers Baptist Church" userId="c7267abe811c1ba1" providerId="LiveId" clId="{2A360C24-5545-4B50-B5C2-D4DC179671CA}" dt="2023-12-28T01:11:53.026" v="18" actId="14100"/>
        <pc:sldMkLst>
          <pc:docMk/>
          <pc:sldMk cId="0" sldId="256"/>
        </pc:sldMkLst>
        <pc:spChg chg="mod">
          <ac:chgData name="Summers Baptist Church" userId="c7267abe811c1ba1" providerId="LiveId" clId="{2A360C24-5545-4B50-B5C2-D4DC179671CA}" dt="2023-12-28T01:11:53.026" v="18" actId="14100"/>
          <ac:spMkLst>
            <pc:docMk/>
            <pc:sldMk cId="0" sldId="256"/>
            <ac:spMk id="2" creationId="{00000000-0000-0000-0000-000000000000}"/>
          </ac:spMkLst>
        </pc:spChg>
        <pc:spChg chg="mod">
          <ac:chgData name="Summers Baptist Church" userId="c7267abe811c1ba1" providerId="LiveId" clId="{2A360C24-5545-4B50-B5C2-D4DC179671CA}" dt="2023-12-28T01:11:32.621" v="15" actId="20577"/>
          <ac:spMkLst>
            <pc:docMk/>
            <pc:sldMk cId="0" sldId="256"/>
            <ac:spMk id="3" creationId="{00000000-0000-0000-0000-000000000000}"/>
          </ac:spMkLst>
        </pc:spChg>
      </pc:sldChg>
      <pc:sldChg chg="del">
        <pc:chgData name="Summers Baptist Church" userId="c7267abe811c1ba1" providerId="LiveId" clId="{2A360C24-5545-4B50-B5C2-D4DC179671CA}" dt="2023-12-28T01:13:00.997" v="30" actId="47"/>
        <pc:sldMkLst>
          <pc:docMk/>
          <pc:sldMk cId="0" sldId="259"/>
        </pc:sldMkLst>
      </pc:sldChg>
      <pc:sldChg chg="addSp modSp mod chgLayout">
        <pc:chgData name="Summers Baptist Church" userId="c7267abe811c1ba1" providerId="LiveId" clId="{2A360C24-5545-4B50-B5C2-D4DC179671CA}" dt="2023-12-28T01:17:12.444" v="202" actId="14100"/>
        <pc:sldMkLst>
          <pc:docMk/>
          <pc:sldMk cId="0" sldId="262"/>
        </pc:sldMkLst>
        <pc:spChg chg="add mod ord">
          <ac:chgData name="Summers Baptist Church" userId="c7267abe811c1ba1" providerId="LiveId" clId="{2A360C24-5545-4B50-B5C2-D4DC179671CA}" dt="2023-12-28T01:17:12.444" v="202" actId="14100"/>
          <ac:spMkLst>
            <pc:docMk/>
            <pc:sldMk cId="0" sldId="262"/>
            <ac:spMk id="2" creationId="{C9F0850A-17CF-E5D5-D8DA-7B52D04BCDAC}"/>
          </ac:spMkLst>
        </pc:spChg>
        <pc:spChg chg="mod ord">
          <ac:chgData name="Summers Baptist Church" userId="c7267abe811c1ba1" providerId="LiveId" clId="{2A360C24-5545-4B50-B5C2-D4DC179671CA}" dt="2023-12-28T01:16:47.947" v="180" actId="12"/>
          <ac:spMkLst>
            <pc:docMk/>
            <pc:sldMk cId="0" sldId="262"/>
            <ac:spMk id="3" creationId="{00000000-0000-0000-0000-000000000000}"/>
          </ac:spMkLst>
        </pc:spChg>
      </pc:sldChg>
      <pc:sldChg chg="modSp add del mod">
        <pc:chgData name="Summers Baptist Church" userId="c7267abe811c1ba1" providerId="LiveId" clId="{2A360C24-5545-4B50-B5C2-D4DC179671CA}" dt="2023-12-28T01:18:15.257" v="228" actId="14100"/>
        <pc:sldMkLst>
          <pc:docMk/>
          <pc:sldMk cId="2525214981" sldId="263"/>
        </pc:sldMkLst>
        <pc:spChg chg="mod">
          <ac:chgData name="Summers Baptist Church" userId="c7267abe811c1ba1" providerId="LiveId" clId="{2A360C24-5545-4B50-B5C2-D4DC179671CA}" dt="2023-12-28T01:12:53.278" v="28" actId="27636"/>
          <ac:spMkLst>
            <pc:docMk/>
            <pc:sldMk cId="2525214981" sldId="263"/>
            <ac:spMk id="2" creationId="{00000000-0000-0000-0000-000000000000}"/>
          </ac:spMkLst>
        </pc:spChg>
        <pc:spChg chg="mod">
          <ac:chgData name="Summers Baptist Church" userId="c7267abe811c1ba1" providerId="LiveId" clId="{2A360C24-5545-4B50-B5C2-D4DC179671CA}" dt="2023-12-28T01:18:15.257" v="228" actId="14100"/>
          <ac:spMkLst>
            <pc:docMk/>
            <pc:sldMk cId="2525214981" sldId="263"/>
            <ac:spMk id="2" creationId="{C9F0850A-17CF-E5D5-D8DA-7B52D04BCDAC}"/>
          </ac:spMkLst>
        </pc:spChg>
        <pc:spChg chg="mod">
          <ac:chgData name="Summers Baptist Church" userId="c7267abe811c1ba1" providerId="LiveId" clId="{2A360C24-5545-4B50-B5C2-D4DC179671CA}" dt="2023-12-28T01:17:44.719" v="206" actId="255"/>
          <ac:spMkLst>
            <pc:docMk/>
            <pc:sldMk cId="2525214981" sldId="263"/>
            <ac:spMk id="3" creationId="{00000000-0000-0000-0000-000000000000}"/>
          </ac:spMkLst>
        </pc:spChg>
      </pc:sldChg>
      <pc:sldChg chg="del">
        <pc:chgData name="Summers Baptist Church" userId="c7267abe811c1ba1" providerId="LiveId" clId="{2A360C24-5545-4B50-B5C2-D4DC179671CA}" dt="2023-12-28T01:13:01.563" v="31" actId="47"/>
        <pc:sldMkLst>
          <pc:docMk/>
          <pc:sldMk cId="0" sldId="264"/>
        </pc:sldMkLst>
      </pc:sldChg>
      <pc:sldChg chg="modSp new del mod">
        <pc:chgData name="Summers Baptist Church" userId="c7267abe811c1ba1" providerId="LiveId" clId="{2A360C24-5545-4B50-B5C2-D4DC179671CA}" dt="2023-12-28T01:22:37.880" v="287" actId="47"/>
        <pc:sldMkLst>
          <pc:docMk/>
          <pc:sldMk cId="1528072283" sldId="264"/>
        </pc:sldMkLst>
        <pc:spChg chg="mod">
          <ac:chgData name="Summers Baptist Church" userId="c7267abe811c1ba1" providerId="LiveId" clId="{2A360C24-5545-4B50-B5C2-D4DC179671CA}" dt="2023-12-28T01:19:03.595" v="260" actId="14100"/>
          <ac:spMkLst>
            <pc:docMk/>
            <pc:sldMk cId="1528072283" sldId="264"/>
            <ac:spMk id="2" creationId="{5723BDF2-D789-6411-21A2-48F6665644C0}"/>
          </ac:spMkLst>
        </pc:spChg>
        <pc:spChg chg="mod">
          <ac:chgData name="Summers Baptist Church" userId="c7267abe811c1ba1" providerId="LiveId" clId="{2A360C24-5545-4B50-B5C2-D4DC179671CA}" dt="2023-12-28T01:20:04.541" v="268" actId="27636"/>
          <ac:spMkLst>
            <pc:docMk/>
            <pc:sldMk cId="1528072283" sldId="264"/>
            <ac:spMk id="3" creationId="{4F6A4514-C94C-C7A4-BC9E-0D77E7681C0F}"/>
          </ac:spMkLst>
        </pc:spChg>
      </pc:sldChg>
      <pc:sldChg chg="modSp add del mod modClrScheme chgLayout">
        <pc:chgData name="Summers Baptist Church" userId="c7267abe811c1ba1" providerId="LiveId" clId="{2A360C24-5545-4B50-B5C2-D4DC179671CA}" dt="2023-12-28T01:22:38.718" v="288" actId="47"/>
        <pc:sldMkLst>
          <pc:docMk/>
          <pc:sldMk cId="743299021" sldId="265"/>
        </pc:sldMkLst>
        <pc:spChg chg="mod ord">
          <ac:chgData name="Summers Baptist Church" userId="c7267abe811c1ba1" providerId="LiveId" clId="{2A360C24-5545-4B50-B5C2-D4DC179671CA}" dt="2023-12-28T01:20:22.443" v="270" actId="700"/>
          <ac:spMkLst>
            <pc:docMk/>
            <pc:sldMk cId="743299021" sldId="265"/>
            <ac:spMk id="2" creationId="{5723BDF2-D789-6411-21A2-48F6665644C0}"/>
          </ac:spMkLst>
        </pc:spChg>
        <pc:spChg chg="mod ord">
          <ac:chgData name="Summers Baptist Church" userId="c7267abe811c1ba1" providerId="LiveId" clId="{2A360C24-5545-4B50-B5C2-D4DC179671CA}" dt="2023-12-28T01:21:20.695" v="279" actId="14100"/>
          <ac:spMkLst>
            <pc:docMk/>
            <pc:sldMk cId="743299021" sldId="265"/>
            <ac:spMk id="3" creationId="{4F6A4514-C94C-C7A4-BC9E-0D77E7681C0F}"/>
          </ac:spMkLst>
        </pc:spChg>
      </pc:sldChg>
      <pc:sldChg chg="modSp add del mod">
        <pc:chgData name="Summers Baptist Church" userId="c7267abe811c1ba1" providerId="LiveId" clId="{2A360C24-5545-4B50-B5C2-D4DC179671CA}" dt="2023-12-28T01:22:39.582" v="289" actId="47"/>
        <pc:sldMkLst>
          <pc:docMk/>
          <pc:sldMk cId="3567356617" sldId="266"/>
        </pc:sldMkLst>
        <pc:spChg chg="mod">
          <ac:chgData name="Summers Baptist Church" userId="c7267abe811c1ba1" providerId="LiveId" clId="{2A360C24-5545-4B50-B5C2-D4DC179671CA}" dt="2023-12-28T01:21:53.434" v="283" actId="11"/>
          <ac:spMkLst>
            <pc:docMk/>
            <pc:sldMk cId="3567356617" sldId="266"/>
            <ac:spMk id="3" creationId="{4F6A4514-C94C-C7A4-BC9E-0D77E7681C0F}"/>
          </ac:spMkLst>
        </pc:spChg>
      </pc:sldChg>
      <pc:sldChg chg="modSp add del mod">
        <pc:chgData name="Summers Baptist Church" userId="c7267abe811c1ba1" providerId="LiveId" clId="{2A360C24-5545-4B50-B5C2-D4DC179671CA}" dt="2023-12-28T01:22:40.694" v="290" actId="47"/>
        <pc:sldMkLst>
          <pc:docMk/>
          <pc:sldMk cId="1378299216" sldId="267"/>
        </pc:sldMkLst>
        <pc:spChg chg="mod">
          <ac:chgData name="Summers Baptist Church" userId="c7267abe811c1ba1" providerId="LiveId" clId="{2A360C24-5545-4B50-B5C2-D4DC179671CA}" dt="2023-12-28T01:22:20.174" v="286" actId="27636"/>
          <ac:spMkLst>
            <pc:docMk/>
            <pc:sldMk cId="1378299216" sldId="267"/>
            <ac:spMk id="3" creationId="{4F6A4514-C94C-C7A4-BC9E-0D77E7681C0F}"/>
          </ac:spMkLst>
        </pc:spChg>
      </pc:sldChg>
      <pc:sldChg chg="del">
        <pc:chgData name="Summers Baptist Church" userId="c7267abe811c1ba1" providerId="LiveId" clId="{2A360C24-5545-4B50-B5C2-D4DC179671CA}" dt="2023-12-28T01:13:03.628" v="35" actId="47"/>
        <pc:sldMkLst>
          <pc:docMk/>
          <pc:sldMk cId="0" sldId="268"/>
        </pc:sldMkLst>
      </pc:sldChg>
      <pc:sldChg chg="del">
        <pc:chgData name="Summers Baptist Church" userId="c7267abe811c1ba1" providerId="LiveId" clId="{2A360C24-5545-4B50-B5C2-D4DC179671CA}" dt="2023-12-28T01:13:04.261" v="36" actId="47"/>
        <pc:sldMkLst>
          <pc:docMk/>
          <pc:sldMk cId="0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3"/>
            <a:ext cx="5917679" cy="255498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76937" y="1828799"/>
            <a:ext cx="990599" cy="22865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0263F0C0-6DD2-4E3D-8CD8-2B8B6853AEE4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10" y="3264407"/>
            <a:ext cx="3859795" cy="22865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E3985DAC-8526-43D8-A320-26DB3EA79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1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0C0-6DD2-4E3D-8CD8-2B8B6853AEE4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E3985DAC-8526-43D8-A320-26DB3EA79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997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0C0-6DD2-4E3D-8CD8-2B8B6853AEE4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E3985DAC-8526-43D8-A320-26DB3EA79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64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2898648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3" y="589767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0C0-6DD2-4E3D-8CD8-2B8B6853AEE4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E3985DAC-8526-43D8-A320-26DB3EA79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87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0C0-6DD2-4E3D-8CD8-2B8B6853AEE4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E3985DAC-8526-43D8-A320-26DB3EA79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25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0C0-6DD2-4E3D-8CD8-2B8B6853AEE4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E3985DAC-8526-43D8-A320-26DB3EA79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813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0C0-6DD2-4E3D-8CD8-2B8B6853AEE4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E3985DAC-8526-43D8-A320-26DB3EA79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012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0C0-6DD2-4E3D-8CD8-2B8B6853AEE4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E3985DAC-8526-43D8-A320-26DB3EA79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304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0C0-6DD2-4E3D-8CD8-2B8B6853AEE4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E3985DAC-8526-43D8-A320-26DB3EA79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73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0C0-6DD2-4E3D-8CD8-2B8B6853AEE4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E3985DAC-8526-43D8-A320-26DB3EA79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277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0C0-6DD2-4E3D-8CD8-2B8B6853AEE4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738039" y="7605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E3985DAC-8526-43D8-A320-26DB3EA79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56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0C0-6DD2-4E3D-8CD8-2B8B6853AEE4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E3985DAC-8526-43D8-A320-26DB3EA79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446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0C0-6DD2-4E3D-8CD8-2B8B6853AEE4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E3985DAC-8526-43D8-A320-26DB3EA79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86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0C0-6DD2-4E3D-8CD8-2B8B6853AEE4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E3985DAC-8526-43D8-A320-26DB3EA79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22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0C0-6DD2-4E3D-8CD8-2B8B6853AEE4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E3985DAC-8526-43D8-A320-26DB3EA79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74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0C0-6DD2-4E3D-8CD8-2B8B6853AEE4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E3985DAC-8526-43D8-A320-26DB3EA79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401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0C0-6DD2-4E3D-8CD8-2B8B6853AEE4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E3985DAC-8526-43D8-A320-26DB3EA79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71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3202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8" y="6365499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fld id="{0263F0C0-6DD2-4E3D-8CD8-2B8B6853AEE4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8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3985DAC-8526-43D8-A320-26DB3EA79A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0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151508"/>
            <a:ext cx="7411118" cy="2554983"/>
          </a:xfrm>
        </p:spPr>
        <p:txBody>
          <a:bodyPr/>
          <a:lstStyle/>
          <a:p>
            <a:pPr algn="ctr"/>
            <a:r>
              <a:rPr lang="en-US" sz="6600" b="1" i="1" dirty="0"/>
              <a:t>How to Have a Perfectly Miserable Year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1" y="4777380"/>
            <a:ext cx="7411118" cy="861420"/>
          </a:xfrm>
        </p:spPr>
        <p:txBody>
          <a:bodyPr>
            <a:noAutofit/>
          </a:bodyPr>
          <a:lstStyle/>
          <a:p>
            <a:r>
              <a:rPr lang="en-US" sz="6000" b="1" dirty="0"/>
              <a:t>II Kings 7:1-11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0850A-17CF-E5D5-D8DA-7B52D04BC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440" y="927099"/>
            <a:ext cx="7363160" cy="709865"/>
          </a:xfrm>
        </p:spPr>
        <p:txBody>
          <a:bodyPr/>
          <a:lstStyle/>
          <a:p>
            <a:r>
              <a:rPr lang="en-US" sz="6000" dirty="0"/>
              <a:t>Miserable People…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686799" cy="4419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4800" b="1" dirty="0"/>
              <a:t>See the Bad in Every Situation  vs.3b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4800" b="1" dirty="0"/>
              <a:t>Have Difficulty Making Decisions  vs. 4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4800" b="1" dirty="0"/>
              <a:t>Are Not Aware when God Is Moving  vs. 5-7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0850A-17CF-E5D5-D8DA-7B52D04BC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440" y="927099"/>
            <a:ext cx="7363160" cy="709865"/>
          </a:xfrm>
        </p:spPr>
        <p:txBody>
          <a:bodyPr/>
          <a:lstStyle/>
          <a:p>
            <a:r>
              <a:rPr lang="en-US" sz="6000" dirty="0"/>
              <a:t>Miserable People…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89200"/>
            <a:ext cx="8686799" cy="4140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800" b="1" dirty="0"/>
              <a:t>Enjoy the Benefits of God’s Grace Selfishly vs. 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800" b="1" dirty="0"/>
              <a:t>Are Apprehensive about Sharing their Faith vs. 9-11  </a:t>
            </a:r>
          </a:p>
        </p:txBody>
      </p:sp>
    </p:spTree>
    <p:extLst>
      <p:ext uri="{BB962C8B-B14F-4D97-AF65-F5344CB8AC3E}">
        <p14:creationId xmlns:p14="http://schemas.microsoft.com/office/powerpoint/2010/main" val="25252149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142</TotalTime>
  <Words>61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Wingdings</vt:lpstr>
      <vt:lpstr>Wingdings 3</vt:lpstr>
      <vt:lpstr>Ion Boardroom</vt:lpstr>
      <vt:lpstr>How to Have a Perfectly Miserable Year</vt:lpstr>
      <vt:lpstr>Miserable People…</vt:lpstr>
      <vt:lpstr>Miserable People…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Defining Moment</dc:title>
  <dc:creator>Paul Young</dc:creator>
  <cp:lastModifiedBy>Summers Baptist Church</cp:lastModifiedBy>
  <cp:revision>20</cp:revision>
  <dcterms:created xsi:type="dcterms:W3CDTF">2009-06-07T03:52:26Z</dcterms:created>
  <dcterms:modified xsi:type="dcterms:W3CDTF">2023-12-28T01:22:43Z</dcterms:modified>
</cp:coreProperties>
</file>