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71" r:id="rId5"/>
    <p:sldId id="299" r:id="rId6"/>
    <p:sldId id="303" r:id="rId7"/>
    <p:sldId id="259" r:id="rId8"/>
    <p:sldId id="260" r:id="rId9"/>
    <p:sldId id="300" r:id="rId10"/>
    <p:sldId id="295" r:id="rId11"/>
    <p:sldId id="272" r:id="rId12"/>
    <p:sldId id="268" r:id="rId13"/>
    <p:sldId id="309" r:id="rId14"/>
    <p:sldId id="306" r:id="rId15"/>
    <p:sldId id="307" r:id="rId16"/>
    <p:sldId id="308" r:id="rId17"/>
    <p:sldId id="289" r:id="rId18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0DA12-D870-4F34-8224-56D34B8A13F9}" v="19" dt="2025-03-30T15:07:40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1"/>
    <p:restoredTop sz="94766"/>
  </p:normalViewPr>
  <p:slideViewPr>
    <p:cSldViewPr snapToGrid="0" snapToObjects="1">
      <p:cViewPr varScale="1">
        <p:scale>
          <a:sx n="93" d="100"/>
          <a:sy n="93" d="100"/>
        </p:scale>
        <p:origin x="1278" y="306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D586E-AB75-4CA1-9559-B6A7EAC6A2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F2A15-AB33-4B5D-AC10-6C105A99B4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Saturday, April 19</a:t>
          </a:r>
          <a:r>
            <a:rPr lang="en-US" baseline="30000" dirty="0"/>
            <a:t>th</a:t>
          </a:r>
          <a:endParaRPr lang="en-US" dirty="0"/>
        </a:p>
      </dgm:t>
    </dgm:pt>
    <dgm:pt modelId="{D3406144-2EDF-466F-B36D-7224CF21EC21}" type="parTrans" cxnId="{987BC6A7-5A52-4589-B0D8-97A2AB0FACD0}">
      <dgm:prSet/>
      <dgm:spPr/>
      <dgm:t>
        <a:bodyPr/>
        <a:lstStyle/>
        <a:p>
          <a:endParaRPr lang="en-US"/>
        </a:p>
      </dgm:t>
    </dgm:pt>
    <dgm:pt modelId="{E9D6F5A7-A386-4D09-A49C-3711A4CC17AC}" type="sibTrans" cxnId="{987BC6A7-5A52-4589-B0D8-97A2AB0FACD0}">
      <dgm:prSet/>
      <dgm:spPr/>
      <dgm:t>
        <a:bodyPr/>
        <a:lstStyle/>
        <a:p>
          <a:endParaRPr lang="en-US"/>
        </a:p>
      </dgm:t>
    </dgm:pt>
    <dgm:pt modelId="{C7B722EE-6A93-4F7A-9677-BE0646C0A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Donuts/Juice at 9:00</a:t>
          </a:r>
        </a:p>
      </dgm:t>
    </dgm:pt>
    <dgm:pt modelId="{FF60571C-14B2-4B6E-8E3F-EB343B72EF4E}" type="parTrans" cxnId="{7CC2F4C3-4CDF-479A-AF0E-C1524CF89E50}">
      <dgm:prSet/>
      <dgm:spPr/>
      <dgm:t>
        <a:bodyPr/>
        <a:lstStyle/>
        <a:p>
          <a:endParaRPr lang="en-US"/>
        </a:p>
      </dgm:t>
    </dgm:pt>
    <dgm:pt modelId="{5BF8057B-E4DA-462D-B41A-85A91B1CCAD0}" type="sibTrans" cxnId="{7CC2F4C3-4CDF-479A-AF0E-C1524CF89E50}">
      <dgm:prSet/>
      <dgm:spPr/>
      <dgm:t>
        <a:bodyPr/>
        <a:lstStyle/>
        <a:p>
          <a:endParaRPr lang="en-US"/>
        </a:p>
      </dgm:t>
    </dgm:pt>
    <dgm:pt modelId="{5F4F7210-6D8C-4C60-819D-71DD01D4E0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Egg Hunt at 9:30</a:t>
          </a:r>
        </a:p>
      </dgm:t>
    </dgm:pt>
    <dgm:pt modelId="{BDF4BEC8-A92A-4AA4-B8A9-A368A4FAC129}" type="parTrans" cxnId="{A9B31983-5E42-48A0-89B7-1FC9732E92A6}">
      <dgm:prSet/>
      <dgm:spPr/>
      <dgm:t>
        <a:bodyPr/>
        <a:lstStyle/>
        <a:p>
          <a:endParaRPr lang="en-US"/>
        </a:p>
      </dgm:t>
    </dgm:pt>
    <dgm:pt modelId="{A53D1106-B583-4F1E-85C9-2779F5AB0A43}" type="sibTrans" cxnId="{A9B31983-5E42-48A0-89B7-1FC9732E92A6}">
      <dgm:prSet/>
      <dgm:spPr/>
      <dgm:t>
        <a:bodyPr/>
        <a:lstStyle/>
        <a:p>
          <a:endParaRPr lang="en-US"/>
        </a:p>
      </dgm:t>
    </dgm:pt>
    <dgm:pt modelId="{C4EAE9BE-6DA6-4AD7-8EE0-E5A704FF1CC5}" type="pres">
      <dgm:prSet presAssocID="{E7AD586E-AB75-4CA1-9559-B6A7EAC6A262}" presName="root" presStyleCnt="0">
        <dgm:presLayoutVars>
          <dgm:dir/>
          <dgm:resizeHandles val="exact"/>
        </dgm:presLayoutVars>
      </dgm:prSet>
      <dgm:spPr/>
    </dgm:pt>
    <dgm:pt modelId="{D4B7DBDD-51AD-499C-AAB1-EB0C766A2A3B}" type="pres">
      <dgm:prSet presAssocID="{52AF2A15-AB33-4B5D-AC10-6C105A99B47F}" presName="compNode" presStyleCnt="0"/>
      <dgm:spPr/>
    </dgm:pt>
    <dgm:pt modelId="{2B3CFDE2-D676-4F08-9BA2-52C7B8DA9AC7}" type="pres">
      <dgm:prSet presAssocID="{52AF2A15-AB33-4B5D-AC10-6C105A99B47F}" presName="bgRect" presStyleLbl="bgShp" presStyleIdx="0" presStyleCnt="3"/>
      <dgm:spPr/>
    </dgm:pt>
    <dgm:pt modelId="{DBF9E6AB-CE4F-46AD-B519-0697A8E8E737}" type="pres">
      <dgm:prSet presAssocID="{52AF2A15-AB33-4B5D-AC10-6C105A99B4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738443C2-C39B-44A5-A25D-B1269ED00581}" type="pres">
      <dgm:prSet presAssocID="{52AF2A15-AB33-4B5D-AC10-6C105A99B47F}" presName="spaceRect" presStyleCnt="0"/>
      <dgm:spPr/>
    </dgm:pt>
    <dgm:pt modelId="{BD5C5883-2118-47CB-B2CC-D551A5B03AC1}" type="pres">
      <dgm:prSet presAssocID="{52AF2A15-AB33-4B5D-AC10-6C105A99B47F}" presName="parTx" presStyleLbl="revTx" presStyleIdx="0" presStyleCnt="3">
        <dgm:presLayoutVars>
          <dgm:chMax val="0"/>
          <dgm:chPref val="0"/>
        </dgm:presLayoutVars>
      </dgm:prSet>
      <dgm:spPr/>
    </dgm:pt>
    <dgm:pt modelId="{382332F5-7306-48D1-B3B6-7E7D98A2E58E}" type="pres">
      <dgm:prSet presAssocID="{E9D6F5A7-A386-4D09-A49C-3711A4CC17AC}" presName="sibTrans" presStyleCnt="0"/>
      <dgm:spPr/>
    </dgm:pt>
    <dgm:pt modelId="{5234356D-3AE4-4784-AC22-528A232417F8}" type="pres">
      <dgm:prSet presAssocID="{C7B722EE-6A93-4F7A-9677-BE0646C0A5D6}" presName="compNode" presStyleCnt="0"/>
      <dgm:spPr/>
    </dgm:pt>
    <dgm:pt modelId="{A81612B2-3F9D-40C1-A7DC-33B3362F568C}" type="pres">
      <dgm:prSet presAssocID="{C7B722EE-6A93-4F7A-9677-BE0646C0A5D6}" presName="bgRect" presStyleLbl="bgShp" presStyleIdx="1" presStyleCnt="3"/>
      <dgm:spPr/>
    </dgm:pt>
    <dgm:pt modelId="{B960D86E-3083-4D23-955C-54BC0A9667F4}" type="pres">
      <dgm:prSet presAssocID="{C7B722EE-6A93-4F7A-9677-BE0646C0A5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nut"/>
        </a:ext>
      </dgm:extLst>
    </dgm:pt>
    <dgm:pt modelId="{BC75819B-0D43-49DA-92A4-BDCC0470909E}" type="pres">
      <dgm:prSet presAssocID="{C7B722EE-6A93-4F7A-9677-BE0646C0A5D6}" presName="spaceRect" presStyleCnt="0"/>
      <dgm:spPr/>
    </dgm:pt>
    <dgm:pt modelId="{1C165095-309B-4F26-AE35-A9C34471F5A7}" type="pres">
      <dgm:prSet presAssocID="{C7B722EE-6A93-4F7A-9677-BE0646C0A5D6}" presName="parTx" presStyleLbl="revTx" presStyleIdx="1" presStyleCnt="3">
        <dgm:presLayoutVars>
          <dgm:chMax val="0"/>
          <dgm:chPref val="0"/>
        </dgm:presLayoutVars>
      </dgm:prSet>
      <dgm:spPr/>
    </dgm:pt>
    <dgm:pt modelId="{6FDC5B5A-6192-411D-981B-2C2A39346EEC}" type="pres">
      <dgm:prSet presAssocID="{5BF8057B-E4DA-462D-B41A-85A91B1CCAD0}" presName="sibTrans" presStyleCnt="0"/>
      <dgm:spPr/>
    </dgm:pt>
    <dgm:pt modelId="{A6C2B277-87DD-4DB4-90DE-0364AEFEE10D}" type="pres">
      <dgm:prSet presAssocID="{5F4F7210-6D8C-4C60-819D-71DD01D4E019}" presName="compNode" presStyleCnt="0"/>
      <dgm:spPr/>
    </dgm:pt>
    <dgm:pt modelId="{D08B0506-BDA1-4F18-AD76-C7AC4C047226}" type="pres">
      <dgm:prSet presAssocID="{5F4F7210-6D8C-4C60-819D-71DD01D4E019}" presName="bgRect" presStyleLbl="bgShp" presStyleIdx="2" presStyleCnt="3"/>
      <dgm:spPr/>
    </dgm:pt>
    <dgm:pt modelId="{6AF99197-2AC0-4F1D-82CD-2BF92B0BE5A0}" type="pres">
      <dgm:prSet presAssocID="{5F4F7210-6D8C-4C60-819D-71DD01D4E0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646E240F-759E-4831-97F4-A93D3185C22B}" type="pres">
      <dgm:prSet presAssocID="{5F4F7210-6D8C-4C60-819D-71DD01D4E019}" presName="spaceRect" presStyleCnt="0"/>
      <dgm:spPr/>
    </dgm:pt>
    <dgm:pt modelId="{48D1B832-6028-443A-8048-50A8F03C0C6A}" type="pres">
      <dgm:prSet presAssocID="{5F4F7210-6D8C-4C60-819D-71DD01D4E01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84AA16-0EDA-4E8B-86A8-89158275DBBA}" type="presOf" srcId="{5F4F7210-6D8C-4C60-819D-71DD01D4E019}" destId="{48D1B832-6028-443A-8048-50A8F03C0C6A}" srcOrd="0" destOrd="0" presId="urn:microsoft.com/office/officeart/2018/2/layout/IconVerticalSolidList"/>
    <dgm:cxn modelId="{89D15827-7EC6-4DF4-B86D-7484195276BF}" type="presOf" srcId="{52AF2A15-AB33-4B5D-AC10-6C105A99B47F}" destId="{BD5C5883-2118-47CB-B2CC-D551A5B03AC1}" srcOrd="0" destOrd="0" presId="urn:microsoft.com/office/officeart/2018/2/layout/IconVerticalSolidList"/>
    <dgm:cxn modelId="{A9B31983-5E42-48A0-89B7-1FC9732E92A6}" srcId="{E7AD586E-AB75-4CA1-9559-B6A7EAC6A262}" destId="{5F4F7210-6D8C-4C60-819D-71DD01D4E019}" srcOrd="2" destOrd="0" parTransId="{BDF4BEC8-A92A-4AA4-B8A9-A368A4FAC129}" sibTransId="{A53D1106-B583-4F1E-85C9-2779F5AB0A43}"/>
    <dgm:cxn modelId="{987BC6A7-5A52-4589-B0D8-97A2AB0FACD0}" srcId="{E7AD586E-AB75-4CA1-9559-B6A7EAC6A262}" destId="{52AF2A15-AB33-4B5D-AC10-6C105A99B47F}" srcOrd="0" destOrd="0" parTransId="{D3406144-2EDF-466F-B36D-7224CF21EC21}" sibTransId="{E9D6F5A7-A386-4D09-A49C-3711A4CC17AC}"/>
    <dgm:cxn modelId="{7CC2F4C3-4CDF-479A-AF0E-C1524CF89E50}" srcId="{E7AD586E-AB75-4CA1-9559-B6A7EAC6A262}" destId="{C7B722EE-6A93-4F7A-9677-BE0646C0A5D6}" srcOrd="1" destOrd="0" parTransId="{FF60571C-14B2-4B6E-8E3F-EB343B72EF4E}" sibTransId="{5BF8057B-E4DA-462D-B41A-85A91B1CCAD0}"/>
    <dgm:cxn modelId="{E0F794CC-69A3-47A4-A0AE-D0E9975F4A13}" type="presOf" srcId="{E7AD586E-AB75-4CA1-9559-B6A7EAC6A262}" destId="{C4EAE9BE-6DA6-4AD7-8EE0-E5A704FF1CC5}" srcOrd="0" destOrd="0" presId="urn:microsoft.com/office/officeart/2018/2/layout/IconVerticalSolidList"/>
    <dgm:cxn modelId="{EF0BC3FD-B9E4-4659-9221-9ADE83364DFC}" type="presOf" srcId="{C7B722EE-6A93-4F7A-9677-BE0646C0A5D6}" destId="{1C165095-309B-4F26-AE35-A9C34471F5A7}" srcOrd="0" destOrd="0" presId="urn:microsoft.com/office/officeart/2018/2/layout/IconVerticalSolidList"/>
    <dgm:cxn modelId="{3E0ECA9F-4A47-43EA-8C25-3B7D2A73E335}" type="presParOf" srcId="{C4EAE9BE-6DA6-4AD7-8EE0-E5A704FF1CC5}" destId="{D4B7DBDD-51AD-499C-AAB1-EB0C766A2A3B}" srcOrd="0" destOrd="0" presId="urn:microsoft.com/office/officeart/2018/2/layout/IconVerticalSolidList"/>
    <dgm:cxn modelId="{F2A96C1F-3188-43A9-B05E-885DE0432788}" type="presParOf" srcId="{D4B7DBDD-51AD-499C-AAB1-EB0C766A2A3B}" destId="{2B3CFDE2-D676-4F08-9BA2-52C7B8DA9AC7}" srcOrd="0" destOrd="0" presId="urn:microsoft.com/office/officeart/2018/2/layout/IconVerticalSolidList"/>
    <dgm:cxn modelId="{6462A5C5-8B33-40B5-9908-F920648ED8A6}" type="presParOf" srcId="{D4B7DBDD-51AD-499C-AAB1-EB0C766A2A3B}" destId="{DBF9E6AB-CE4F-46AD-B519-0697A8E8E737}" srcOrd="1" destOrd="0" presId="urn:microsoft.com/office/officeart/2018/2/layout/IconVerticalSolidList"/>
    <dgm:cxn modelId="{23C35E9F-7F5E-43D8-885A-24745C1CD21C}" type="presParOf" srcId="{D4B7DBDD-51AD-499C-AAB1-EB0C766A2A3B}" destId="{738443C2-C39B-44A5-A25D-B1269ED00581}" srcOrd="2" destOrd="0" presId="urn:microsoft.com/office/officeart/2018/2/layout/IconVerticalSolidList"/>
    <dgm:cxn modelId="{3F93FC52-B4C4-4083-B97F-A97CA135DAA0}" type="presParOf" srcId="{D4B7DBDD-51AD-499C-AAB1-EB0C766A2A3B}" destId="{BD5C5883-2118-47CB-B2CC-D551A5B03AC1}" srcOrd="3" destOrd="0" presId="urn:microsoft.com/office/officeart/2018/2/layout/IconVerticalSolidList"/>
    <dgm:cxn modelId="{A83332F6-68C4-4995-A752-55EB7F20B978}" type="presParOf" srcId="{C4EAE9BE-6DA6-4AD7-8EE0-E5A704FF1CC5}" destId="{382332F5-7306-48D1-B3B6-7E7D98A2E58E}" srcOrd="1" destOrd="0" presId="urn:microsoft.com/office/officeart/2018/2/layout/IconVerticalSolidList"/>
    <dgm:cxn modelId="{EDC6884A-4F4E-4E96-A4CF-D1968EF3DDE6}" type="presParOf" srcId="{C4EAE9BE-6DA6-4AD7-8EE0-E5A704FF1CC5}" destId="{5234356D-3AE4-4784-AC22-528A232417F8}" srcOrd="2" destOrd="0" presId="urn:microsoft.com/office/officeart/2018/2/layout/IconVerticalSolidList"/>
    <dgm:cxn modelId="{EA2594AA-3D63-4AFB-886B-02B34583E95F}" type="presParOf" srcId="{5234356D-3AE4-4784-AC22-528A232417F8}" destId="{A81612B2-3F9D-40C1-A7DC-33B3362F568C}" srcOrd="0" destOrd="0" presId="urn:microsoft.com/office/officeart/2018/2/layout/IconVerticalSolidList"/>
    <dgm:cxn modelId="{EB721698-C779-4593-933D-FA165E59A501}" type="presParOf" srcId="{5234356D-3AE4-4784-AC22-528A232417F8}" destId="{B960D86E-3083-4D23-955C-54BC0A9667F4}" srcOrd="1" destOrd="0" presId="urn:microsoft.com/office/officeart/2018/2/layout/IconVerticalSolidList"/>
    <dgm:cxn modelId="{AD58F5FD-F43B-4356-9ED4-3F456CC024EA}" type="presParOf" srcId="{5234356D-3AE4-4784-AC22-528A232417F8}" destId="{BC75819B-0D43-49DA-92A4-BDCC0470909E}" srcOrd="2" destOrd="0" presId="urn:microsoft.com/office/officeart/2018/2/layout/IconVerticalSolidList"/>
    <dgm:cxn modelId="{C0696A06-FC65-4508-8342-48E84420784F}" type="presParOf" srcId="{5234356D-3AE4-4784-AC22-528A232417F8}" destId="{1C165095-309B-4F26-AE35-A9C34471F5A7}" srcOrd="3" destOrd="0" presId="urn:microsoft.com/office/officeart/2018/2/layout/IconVerticalSolidList"/>
    <dgm:cxn modelId="{D7D8EE66-DDAE-4E18-913F-5168732A31C9}" type="presParOf" srcId="{C4EAE9BE-6DA6-4AD7-8EE0-E5A704FF1CC5}" destId="{6FDC5B5A-6192-411D-981B-2C2A39346EEC}" srcOrd="3" destOrd="0" presId="urn:microsoft.com/office/officeart/2018/2/layout/IconVerticalSolidList"/>
    <dgm:cxn modelId="{865311AB-5E6A-42FB-A23B-82311BB82D24}" type="presParOf" srcId="{C4EAE9BE-6DA6-4AD7-8EE0-E5A704FF1CC5}" destId="{A6C2B277-87DD-4DB4-90DE-0364AEFEE10D}" srcOrd="4" destOrd="0" presId="urn:microsoft.com/office/officeart/2018/2/layout/IconVerticalSolidList"/>
    <dgm:cxn modelId="{389F0B67-673E-48C5-8AC8-E67CCB98D475}" type="presParOf" srcId="{A6C2B277-87DD-4DB4-90DE-0364AEFEE10D}" destId="{D08B0506-BDA1-4F18-AD76-C7AC4C047226}" srcOrd="0" destOrd="0" presId="urn:microsoft.com/office/officeart/2018/2/layout/IconVerticalSolidList"/>
    <dgm:cxn modelId="{39759DD5-6725-45AC-A061-16085EB31C07}" type="presParOf" srcId="{A6C2B277-87DD-4DB4-90DE-0364AEFEE10D}" destId="{6AF99197-2AC0-4F1D-82CD-2BF92B0BE5A0}" srcOrd="1" destOrd="0" presId="urn:microsoft.com/office/officeart/2018/2/layout/IconVerticalSolidList"/>
    <dgm:cxn modelId="{625D6202-68A5-46A8-8EE7-5F11F4F6BE6B}" type="presParOf" srcId="{A6C2B277-87DD-4DB4-90DE-0364AEFEE10D}" destId="{646E240F-759E-4831-97F4-A93D3185C22B}" srcOrd="2" destOrd="0" presId="urn:microsoft.com/office/officeart/2018/2/layout/IconVerticalSolidList"/>
    <dgm:cxn modelId="{BB83E112-56A4-46D8-A463-4D58BA2D8BB2}" type="presParOf" srcId="{A6C2B277-87DD-4DB4-90DE-0364AEFEE10D}" destId="{48D1B832-6028-443A-8048-50A8F03C0C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CFDE2-D676-4F08-9BA2-52C7B8DA9AC7}">
      <dsp:nvSpPr>
        <dsp:cNvPr id="0" name=""/>
        <dsp:cNvSpPr/>
      </dsp:nvSpPr>
      <dsp:spPr>
        <a:xfrm>
          <a:off x="0" y="405"/>
          <a:ext cx="5469555" cy="948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9E6AB-CE4F-46AD-B519-0697A8E8E737}">
      <dsp:nvSpPr>
        <dsp:cNvPr id="0" name=""/>
        <dsp:cNvSpPr/>
      </dsp:nvSpPr>
      <dsp:spPr>
        <a:xfrm>
          <a:off x="286930" y="213824"/>
          <a:ext cx="521691" cy="5216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C5883-2118-47CB-B2CC-D551A5B03AC1}">
      <dsp:nvSpPr>
        <dsp:cNvPr id="0" name=""/>
        <dsp:cNvSpPr/>
      </dsp:nvSpPr>
      <dsp:spPr>
        <a:xfrm>
          <a:off x="1095552" y="405"/>
          <a:ext cx="4374002" cy="94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6" tIns="100386" rIns="100386" bIns="1003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Saturday, April 19</a:t>
          </a:r>
          <a:r>
            <a:rPr lang="en-US" sz="2500" kern="1200" baseline="30000" dirty="0"/>
            <a:t>th</a:t>
          </a:r>
          <a:endParaRPr lang="en-US" sz="2500" kern="1200" dirty="0"/>
        </a:p>
      </dsp:txBody>
      <dsp:txXfrm>
        <a:off x="1095552" y="405"/>
        <a:ext cx="4374002" cy="948530"/>
      </dsp:txXfrm>
    </dsp:sp>
    <dsp:sp modelId="{A81612B2-3F9D-40C1-A7DC-33B3362F568C}">
      <dsp:nvSpPr>
        <dsp:cNvPr id="0" name=""/>
        <dsp:cNvSpPr/>
      </dsp:nvSpPr>
      <dsp:spPr>
        <a:xfrm>
          <a:off x="0" y="1186068"/>
          <a:ext cx="5469555" cy="948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0D86E-3083-4D23-955C-54BC0A9667F4}">
      <dsp:nvSpPr>
        <dsp:cNvPr id="0" name=""/>
        <dsp:cNvSpPr/>
      </dsp:nvSpPr>
      <dsp:spPr>
        <a:xfrm>
          <a:off x="286930" y="1399488"/>
          <a:ext cx="521691" cy="5216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65095-309B-4F26-AE35-A9C34471F5A7}">
      <dsp:nvSpPr>
        <dsp:cNvPr id="0" name=""/>
        <dsp:cNvSpPr/>
      </dsp:nvSpPr>
      <dsp:spPr>
        <a:xfrm>
          <a:off x="1095552" y="1186068"/>
          <a:ext cx="4374002" cy="94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6" tIns="100386" rIns="100386" bIns="1003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Donuts/Juice at 9:00</a:t>
          </a:r>
        </a:p>
      </dsp:txBody>
      <dsp:txXfrm>
        <a:off x="1095552" y="1186068"/>
        <a:ext cx="4374002" cy="948530"/>
      </dsp:txXfrm>
    </dsp:sp>
    <dsp:sp modelId="{D08B0506-BDA1-4F18-AD76-C7AC4C047226}">
      <dsp:nvSpPr>
        <dsp:cNvPr id="0" name=""/>
        <dsp:cNvSpPr/>
      </dsp:nvSpPr>
      <dsp:spPr>
        <a:xfrm>
          <a:off x="0" y="2371731"/>
          <a:ext cx="5469555" cy="948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9197-2AC0-4F1D-82CD-2BF92B0BE5A0}">
      <dsp:nvSpPr>
        <dsp:cNvPr id="0" name=""/>
        <dsp:cNvSpPr/>
      </dsp:nvSpPr>
      <dsp:spPr>
        <a:xfrm>
          <a:off x="286930" y="2585151"/>
          <a:ext cx="521691" cy="5216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1B832-6028-443A-8048-50A8F03C0C6A}">
      <dsp:nvSpPr>
        <dsp:cNvPr id="0" name=""/>
        <dsp:cNvSpPr/>
      </dsp:nvSpPr>
      <dsp:spPr>
        <a:xfrm>
          <a:off x="1095552" y="2371731"/>
          <a:ext cx="4374002" cy="948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6" tIns="100386" rIns="100386" bIns="1003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Egg Hunt at 9:30</a:t>
          </a:r>
        </a:p>
      </dsp:txBody>
      <dsp:txXfrm>
        <a:off x="1095552" y="2371731"/>
        <a:ext cx="4374002" cy="94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THIS WEDESNDAY!!!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C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44DBB4-53E6-4EBB-21F5-B55DDBBD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640094"/>
            <a:ext cx="7009396" cy="3571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D02D87-519E-97CC-0AFA-543DFF5C9623}"/>
              </a:ext>
            </a:extLst>
          </p:cNvPr>
          <p:cNvSpPr txBox="1"/>
          <p:nvPr/>
        </p:nvSpPr>
        <p:spPr>
          <a:xfrm>
            <a:off x="154078" y="2148654"/>
            <a:ext cx="3584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Saturday, 04/12/2023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Start at 9:00</a:t>
            </a:r>
          </a:p>
        </p:txBody>
      </p:sp>
    </p:spTree>
    <p:extLst>
      <p:ext uri="{BB962C8B-B14F-4D97-AF65-F5344CB8AC3E}">
        <p14:creationId xmlns:p14="http://schemas.microsoft.com/office/powerpoint/2010/main" val="2779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0676E7A-6D51-DFEF-656C-4222908766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0741470"/>
              </p:ext>
            </p:extLst>
          </p:nvPr>
        </p:nvGraphicFramePr>
        <p:xfrm>
          <a:off x="55346" y="1828364"/>
          <a:ext cx="5469555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20469B-DA6E-0D49-AC70-678684E6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4060" y="-2271707"/>
            <a:ext cx="2893925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group of eggs in grass&#10;&#10;AI-generated content may be incorrect.">
            <a:extLst>
              <a:ext uri="{FF2B5EF4-FFF2-40B4-BE49-F238E27FC236}">
                <a16:creationId xmlns:a16="http://schemas.microsoft.com/office/drawing/2014/main" id="{DE9DD383-970D-28CA-1D4E-62CAF20F3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54" y="1140058"/>
            <a:ext cx="6096000" cy="45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6878-F257-4393-8F7E-B955C9AF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 dirty="0"/>
              <a:t>Easter Sunday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768C-9FC1-413E-BD8B-8D8B692F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0205"/>
            <a:ext cx="4243589" cy="3902425"/>
          </a:xfrm>
        </p:spPr>
        <p:txBody>
          <a:bodyPr vert="horz" lIns="91440" tIns="45720" rIns="91440" bIns="45720" rtlCol="0">
            <a:noAutofit/>
          </a:bodyPr>
          <a:lstStyle/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Service 8:00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Breakfast 9:00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Sunday School 10:00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Service 11:00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Evening 6:00</a:t>
            </a:r>
          </a:p>
        </p:txBody>
      </p:sp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BCB61AA2-622D-4E5A-924C-34703FFFB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3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CC21-03B0-764F-9C61-C9FEC9D6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Annual Youth Fundraiser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D8896-4E63-F140-A887-D8C80DB30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Sunday, April 27</a:t>
            </a:r>
            <a:r>
              <a:rPr lang="en-US" sz="5400" baseline="30000" dirty="0"/>
              <a:t>th</a:t>
            </a:r>
            <a:endParaRPr lang="en-US" sz="5400" dirty="0"/>
          </a:p>
          <a:p>
            <a:r>
              <a:rPr lang="en-US" sz="5400" dirty="0"/>
              <a:t>Bring a smile and your checkbook</a:t>
            </a:r>
          </a:p>
        </p:txBody>
      </p:sp>
      <p:pic>
        <p:nvPicPr>
          <p:cNvPr id="1026" name="Picture 2" descr="Dessert Auction - First Baptist Church Inverness Florida">
            <a:extLst>
              <a:ext uri="{FF2B5EF4-FFF2-40B4-BE49-F238E27FC236}">
                <a16:creationId xmlns:a16="http://schemas.microsoft.com/office/drawing/2014/main" id="{FCB08662-BB9D-804B-A442-95ABF5728C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80481"/>
            <a:ext cx="4572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3861B-9A6E-6A45-8482-1B8E4CCCCBD5}"/>
              </a:ext>
            </a:extLst>
          </p:cNvPr>
          <p:cNvSpPr txBox="1"/>
          <p:nvPr/>
        </p:nvSpPr>
        <p:spPr>
          <a:xfrm>
            <a:off x="7841004" y="1141556"/>
            <a:ext cx="372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send prayer requests to Shirley Spears via email, or in the </a:t>
            </a:r>
            <a:r>
              <a:rPr lang="en-US" sz="4000">
                <a:solidFill>
                  <a:schemeClr val="bg1"/>
                </a:solidFill>
              </a:rPr>
              <a:t>Summers Prayer Partners </a:t>
            </a:r>
            <a:r>
              <a:rPr lang="en-US" sz="4000" dirty="0">
                <a:solidFill>
                  <a:schemeClr val="bg1"/>
                </a:solidFill>
              </a:rPr>
              <a:t>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Scan the code here or in the bulletin to submit your tithes and offerings via the Cash App.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– Allie Parker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Apr 6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Erin Odom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Apr 13th – Garland &amp; Gentry Spinks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Apr 20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Easter Sunday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Last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304</Words>
  <Application>Microsoft Office PowerPoint</Application>
  <PresentationFormat>Widescreen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Sunday Schedule</vt:lpstr>
      <vt:lpstr>Annual Youth Fundraiser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187</cp:revision>
  <dcterms:created xsi:type="dcterms:W3CDTF">2020-10-11T01:34:48Z</dcterms:created>
  <dcterms:modified xsi:type="dcterms:W3CDTF">2025-03-30T15:15:44Z</dcterms:modified>
</cp:coreProperties>
</file>