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1" r:id="rId3"/>
    <p:sldId id="262" r:id="rId4"/>
    <p:sldId id="277" r:id="rId5"/>
    <p:sldId id="278" r:id="rId6"/>
    <p:sldId id="280" r:id="rId7"/>
    <p:sldId id="276" r:id="rId8"/>
    <p:sldId id="274" r:id="rId9"/>
    <p:sldId id="27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6917B18-36CE-4B17-B739-BFD169C951D9}" v="449" dt="2024-09-22T14:55:18.4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autoAdjust="0"/>
    <p:restoredTop sz="94640" autoAdjust="0"/>
  </p:normalViewPr>
  <p:slideViewPr>
    <p:cSldViewPr>
      <p:cViewPr varScale="1">
        <p:scale>
          <a:sx n="101" d="100"/>
          <a:sy n="101" d="100"/>
        </p:scale>
        <p:origin x="876" y="10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mmers Baptist Church" userId="c7267abe811c1ba1" providerId="LiveId" clId="{B6917B18-36CE-4B17-B739-BFD169C951D9}"/>
    <pc:docChg chg="custSel addSld delSld modSld sldOrd">
      <pc:chgData name="Summers Baptist Church" userId="c7267abe811c1ba1" providerId="LiveId" clId="{B6917B18-36CE-4B17-B739-BFD169C951D9}" dt="2024-09-22T15:09:04.166" v="662" actId="47"/>
      <pc:docMkLst>
        <pc:docMk/>
      </pc:docMkLst>
      <pc:sldChg chg="modSp mod">
        <pc:chgData name="Summers Baptist Church" userId="c7267abe811c1ba1" providerId="LiveId" clId="{B6917B18-36CE-4B17-B739-BFD169C951D9}" dt="2024-09-22T14:47:34.383" v="62" actId="20577"/>
        <pc:sldMkLst>
          <pc:docMk/>
          <pc:sldMk cId="0" sldId="256"/>
        </pc:sldMkLst>
        <pc:spChg chg="mod">
          <ac:chgData name="Summers Baptist Church" userId="c7267abe811c1ba1" providerId="LiveId" clId="{B6917B18-36CE-4B17-B739-BFD169C951D9}" dt="2024-09-22T14:46:41.170" v="39" actId="27636"/>
          <ac:spMkLst>
            <pc:docMk/>
            <pc:sldMk cId="0" sldId="256"/>
            <ac:spMk id="2" creationId="{00000000-0000-0000-0000-000000000000}"/>
          </ac:spMkLst>
        </pc:spChg>
        <pc:spChg chg="mod">
          <ac:chgData name="Summers Baptist Church" userId="c7267abe811c1ba1" providerId="LiveId" clId="{B6917B18-36CE-4B17-B739-BFD169C951D9}" dt="2024-09-22T14:47:34.383" v="62" actId="20577"/>
          <ac:spMkLst>
            <pc:docMk/>
            <pc:sldMk cId="0" sldId="256"/>
            <ac:spMk id="3" creationId="{00000000-0000-0000-0000-000000000000}"/>
          </ac:spMkLst>
        </pc:spChg>
      </pc:sldChg>
      <pc:sldChg chg="modSp mod ord modAnim">
        <pc:chgData name="Summers Baptist Church" userId="c7267abe811c1ba1" providerId="LiveId" clId="{B6917B18-36CE-4B17-B739-BFD169C951D9}" dt="2024-09-22T14:55:18.435" v="626" actId="15"/>
        <pc:sldMkLst>
          <pc:docMk/>
          <pc:sldMk cId="0" sldId="261"/>
        </pc:sldMkLst>
        <pc:spChg chg="mod">
          <ac:chgData name="Summers Baptist Church" userId="c7267abe811c1ba1" providerId="LiveId" clId="{B6917B18-36CE-4B17-B739-BFD169C951D9}" dt="2024-09-22T14:52:43.217" v="492" actId="20577"/>
          <ac:spMkLst>
            <pc:docMk/>
            <pc:sldMk cId="0" sldId="261"/>
            <ac:spMk id="2" creationId="{00000000-0000-0000-0000-000000000000}"/>
          </ac:spMkLst>
        </pc:spChg>
        <pc:spChg chg="mod">
          <ac:chgData name="Summers Baptist Church" userId="c7267abe811c1ba1" providerId="LiveId" clId="{B6917B18-36CE-4B17-B739-BFD169C951D9}" dt="2024-09-22T14:55:18.435" v="626" actId="15"/>
          <ac:spMkLst>
            <pc:docMk/>
            <pc:sldMk cId="0" sldId="261"/>
            <ac:spMk id="3" creationId="{00000000-0000-0000-0000-000000000000}"/>
          </ac:spMkLst>
        </pc:spChg>
      </pc:sldChg>
      <pc:sldChg chg="modSp mod">
        <pc:chgData name="Summers Baptist Church" userId="c7267abe811c1ba1" providerId="LiveId" clId="{B6917B18-36CE-4B17-B739-BFD169C951D9}" dt="2024-09-22T15:07:41.270" v="639" actId="20577"/>
        <pc:sldMkLst>
          <pc:docMk/>
          <pc:sldMk cId="3212892138" sldId="262"/>
        </pc:sldMkLst>
        <pc:spChg chg="mod">
          <ac:chgData name="Summers Baptist Church" userId="c7267abe811c1ba1" providerId="LiveId" clId="{B6917B18-36CE-4B17-B739-BFD169C951D9}" dt="2024-09-22T14:54:11.598" v="617" actId="20577"/>
          <ac:spMkLst>
            <pc:docMk/>
            <pc:sldMk cId="3212892138" sldId="262"/>
            <ac:spMk id="2" creationId="{AE4E3BA2-291A-BDFD-4538-E236536E3C6B}"/>
          </ac:spMkLst>
        </pc:spChg>
        <pc:spChg chg="mod">
          <ac:chgData name="Summers Baptist Church" userId="c7267abe811c1ba1" providerId="LiveId" clId="{B6917B18-36CE-4B17-B739-BFD169C951D9}" dt="2024-09-22T15:07:41.270" v="639" actId="20577"/>
          <ac:spMkLst>
            <pc:docMk/>
            <pc:sldMk cId="3212892138" sldId="262"/>
            <ac:spMk id="3" creationId="{4886C66E-E5DC-4856-C3F0-B44303E1D7A3}"/>
          </ac:spMkLst>
        </pc:spChg>
      </pc:sldChg>
      <pc:sldChg chg="del">
        <pc:chgData name="Summers Baptist Church" userId="c7267abe811c1ba1" providerId="LiveId" clId="{B6917B18-36CE-4B17-B739-BFD169C951D9}" dt="2024-09-22T15:08:48.843" v="653" actId="47"/>
        <pc:sldMkLst>
          <pc:docMk/>
          <pc:sldMk cId="1646424597" sldId="263"/>
        </pc:sldMkLst>
      </pc:sldChg>
      <pc:sldChg chg="del">
        <pc:chgData name="Summers Baptist Church" userId="c7267abe811c1ba1" providerId="LiveId" clId="{B6917B18-36CE-4B17-B739-BFD169C951D9}" dt="2024-09-22T15:08:50.081" v="654" actId="47"/>
        <pc:sldMkLst>
          <pc:docMk/>
          <pc:sldMk cId="2378949863" sldId="264"/>
        </pc:sldMkLst>
      </pc:sldChg>
      <pc:sldChg chg="del">
        <pc:chgData name="Summers Baptist Church" userId="c7267abe811c1ba1" providerId="LiveId" clId="{B6917B18-36CE-4B17-B739-BFD169C951D9}" dt="2024-09-22T15:08:51.380" v="655" actId="47"/>
        <pc:sldMkLst>
          <pc:docMk/>
          <pc:sldMk cId="1162118491" sldId="265"/>
        </pc:sldMkLst>
      </pc:sldChg>
      <pc:sldChg chg="del">
        <pc:chgData name="Summers Baptist Church" userId="c7267abe811c1ba1" providerId="LiveId" clId="{B6917B18-36CE-4B17-B739-BFD169C951D9}" dt="2024-09-22T15:08:52.409" v="656" actId="47"/>
        <pc:sldMkLst>
          <pc:docMk/>
          <pc:sldMk cId="3511041984" sldId="266"/>
        </pc:sldMkLst>
      </pc:sldChg>
      <pc:sldChg chg="del">
        <pc:chgData name="Summers Baptist Church" userId="c7267abe811c1ba1" providerId="LiveId" clId="{B6917B18-36CE-4B17-B739-BFD169C951D9}" dt="2024-09-22T15:08:53.883" v="657" actId="47"/>
        <pc:sldMkLst>
          <pc:docMk/>
          <pc:sldMk cId="4141862819" sldId="267"/>
        </pc:sldMkLst>
      </pc:sldChg>
      <pc:sldChg chg="del">
        <pc:chgData name="Summers Baptist Church" userId="c7267abe811c1ba1" providerId="LiveId" clId="{B6917B18-36CE-4B17-B739-BFD169C951D9}" dt="2024-09-22T15:08:54.943" v="658" actId="47"/>
        <pc:sldMkLst>
          <pc:docMk/>
          <pc:sldMk cId="2461680868" sldId="268"/>
        </pc:sldMkLst>
      </pc:sldChg>
      <pc:sldChg chg="del">
        <pc:chgData name="Summers Baptist Church" userId="c7267abe811c1ba1" providerId="LiveId" clId="{B6917B18-36CE-4B17-B739-BFD169C951D9}" dt="2024-09-22T15:08:56.652" v="659" actId="47"/>
        <pc:sldMkLst>
          <pc:docMk/>
          <pc:sldMk cId="3891626659" sldId="269"/>
        </pc:sldMkLst>
      </pc:sldChg>
      <pc:sldChg chg="del">
        <pc:chgData name="Summers Baptist Church" userId="c7267abe811c1ba1" providerId="LiveId" clId="{B6917B18-36CE-4B17-B739-BFD169C951D9}" dt="2024-09-22T15:08:58.261" v="660" actId="47"/>
        <pc:sldMkLst>
          <pc:docMk/>
          <pc:sldMk cId="3467015053" sldId="271"/>
        </pc:sldMkLst>
      </pc:sldChg>
      <pc:sldChg chg="del">
        <pc:chgData name="Summers Baptist Church" userId="c7267abe811c1ba1" providerId="LiveId" clId="{B6917B18-36CE-4B17-B739-BFD169C951D9}" dt="2024-09-22T15:08:59.602" v="661" actId="47"/>
        <pc:sldMkLst>
          <pc:docMk/>
          <pc:sldMk cId="2185557806" sldId="272"/>
        </pc:sldMkLst>
      </pc:sldChg>
      <pc:sldChg chg="del">
        <pc:chgData name="Summers Baptist Church" userId="c7267abe811c1ba1" providerId="LiveId" clId="{B6917B18-36CE-4B17-B739-BFD169C951D9}" dt="2024-09-22T15:09:04.166" v="662" actId="47"/>
        <pc:sldMkLst>
          <pc:docMk/>
          <pc:sldMk cId="520333621" sldId="273"/>
        </pc:sldMkLst>
      </pc:sldChg>
      <pc:sldChg chg="del">
        <pc:chgData name="Summers Baptist Church" userId="c7267abe811c1ba1" providerId="LiveId" clId="{B6917B18-36CE-4B17-B739-BFD169C951D9}" dt="2024-09-22T14:50:03.266" v="212" actId="47"/>
        <pc:sldMkLst>
          <pc:docMk/>
          <pc:sldMk cId="968237157" sldId="274"/>
        </pc:sldMkLst>
      </pc:sldChg>
      <pc:sldChg chg="modSp add mod modAnim">
        <pc:chgData name="Summers Baptist Church" userId="c7267abe811c1ba1" providerId="LiveId" clId="{B6917B18-36CE-4B17-B739-BFD169C951D9}" dt="2024-09-22T14:51:17.954" v="375" actId="20577"/>
        <pc:sldMkLst>
          <pc:docMk/>
          <pc:sldMk cId="1970294455" sldId="274"/>
        </pc:sldMkLst>
        <pc:spChg chg="mod">
          <ac:chgData name="Summers Baptist Church" userId="c7267abe811c1ba1" providerId="LiveId" clId="{B6917B18-36CE-4B17-B739-BFD169C951D9}" dt="2024-09-22T14:50:17.613" v="228" actId="20577"/>
          <ac:spMkLst>
            <pc:docMk/>
            <pc:sldMk cId="1970294455" sldId="274"/>
            <ac:spMk id="2" creationId="{00000000-0000-0000-0000-000000000000}"/>
          </ac:spMkLst>
        </pc:spChg>
        <pc:spChg chg="mod">
          <ac:chgData name="Summers Baptist Church" userId="c7267abe811c1ba1" providerId="LiveId" clId="{B6917B18-36CE-4B17-B739-BFD169C951D9}" dt="2024-09-22T14:51:17.954" v="375" actId="20577"/>
          <ac:spMkLst>
            <pc:docMk/>
            <pc:sldMk cId="1970294455" sldId="274"/>
            <ac:spMk id="3" creationId="{00000000-0000-0000-0000-000000000000}"/>
          </ac:spMkLst>
        </pc:spChg>
      </pc:sldChg>
      <pc:sldChg chg="modSp add mod modAnim">
        <pc:chgData name="Summers Baptist Church" userId="c7267abe811c1ba1" providerId="LiveId" clId="{B6917B18-36CE-4B17-B739-BFD169C951D9}" dt="2024-09-22T14:52:09.078" v="470" actId="20577"/>
        <pc:sldMkLst>
          <pc:docMk/>
          <pc:sldMk cId="1674033007" sldId="275"/>
        </pc:sldMkLst>
        <pc:spChg chg="mod">
          <ac:chgData name="Summers Baptist Church" userId="c7267abe811c1ba1" providerId="LiveId" clId="{B6917B18-36CE-4B17-B739-BFD169C951D9}" dt="2024-09-22T14:51:31.961" v="388" actId="20577"/>
          <ac:spMkLst>
            <pc:docMk/>
            <pc:sldMk cId="1674033007" sldId="275"/>
            <ac:spMk id="2" creationId="{00000000-0000-0000-0000-000000000000}"/>
          </ac:spMkLst>
        </pc:spChg>
        <pc:spChg chg="mod">
          <ac:chgData name="Summers Baptist Church" userId="c7267abe811c1ba1" providerId="LiveId" clId="{B6917B18-36CE-4B17-B739-BFD169C951D9}" dt="2024-09-22T14:52:09.078" v="470" actId="20577"/>
          <ac:spMkLst>
            <pc:docMk/>
            <pc:sldMk cId="1674033007" sldId="275"/>
            <ac:spMk id="3" creationId="{00000000-0000-0000-0000-000000000000}"/>
          </ac:spMkLst>
        </pc:spChg>
      </pc:sldChg>
      <pc:sldChg chg="add">
        <pc:chgData name="Summers Baptist Church" userId="c7267abe811c1ba1" providerId="LiveId" clId="{B6917B18-36CE-4B17-B739-BFD169C951D9}" dt="2024-09-22T14:52:30.325" v="471" actId="2890"/>
        <pc:sldMkLst>
          <pc:docMk/>
          <pc:sldMk cId="3578021240" sldId="276"/>
        </pc:sldMkLst>
      </pc:sldChg>
      <pc:sldChg chg="modSp add mod">
        <pc:chgData name="Summers Baptist Church" userId="c7267abe811c1ba1" providerId="LiveId" clId="{B6917B18-36CE-4B17-B739-BFD169C951D9}" dt="2024-09-22T15:07:07.307" v="636" actId="20577"/>
        <pc:sldMkLst>
          <pc:docMk/>
          <pc:sldMk cId="1827605541" sldId="277"/>
        </pc:sldMkLst>
        <pc:spChg chg="mod">
          <ac:chgData name="Summers Baptist Church" userId="c7267abe811c1ba1" providerId="LiveId" clId="{B6917B18-36CE-4B17-B739-BFD169C951D9}" dt="2024-09-22T15:06:42.445" v="630" actId="20577"/>
          <ac:spMkLst>
            <pc:docMk/>
            <pc:sldMk cId="1827605541" sldId="277"/>
            <ac:spMk id="2" creationId="{AE4E3BA2-291A-BDFD-4538-E236536E3C6B}"/>
          </ac:spMkLst>
        </pc:spChg>
        <pc:spChg chg="mod">
          <ac:chgData name="Summers Baptist Church" userId="c7267abe811c1ba1" providerId="LiveId" clId="{B6917B18-36CE-4B17-B739-BFD169C951D9}" dt="2024-09-22T15:07:07.307" v="636" actId="20577"/>
          <ac:spMkLst>
            <pc:docMk/>
            <pc:sldMk cId="1827605541" sldId="277"/>
            <ac:spMk id="3" creationId="{4886C66E-E5DC-4856-C3F0-B44303E1D7A3}"/>
          </ac:spMkLst>
        </pc:spChg>
      </pc:sldChg>
      <pc:sldChg chg="modSp add mod">
        <pc:chgData name="Summers Baptist Church" userId="c7267abe811c1ba1" providerId="LiveId" clId="{B6917B18-36CE-4B17-B739-BFD169C951D9}" dt="2024-09-22T15:08:10.237" v="645" actId="20577"/>
        <pc:sldMkLst>
          <pc:docMk/>
          <pc:sldMk cId="349662691" sldId="278"/>
        </pc:sldMkLst>
        <pc:spChg chg="mod">
          <ac:chgData name="Summers Baptist Church" userId="c7267abe811c1ba1" providerId="LiveId" clId="{B6917B18-36CE-4B17-B739-BFD169C951D9}" dt="2024-09-22T15:08:10.237" v="645" actId="20577"/>
          <ac:spMkLst>
            <pc:docMk/>
            <pc:sldMk cId="349662691" sldId="278"/>
            <ac:spMk id="3" creationId="{4886C66E-E5DC-4856-C3F0-B44303E1D7A3}"/>
          </ac:spMkLst>
        </pc:spChg>
      </pc:sldChg>
      <pc:sldChg chg="modSp add del mod">
        <pc:chgData name="Summers Baptist Church" userId="c7267abe811c1ba1" providerId="LiveId" clId="{B6917B18-36CE-4B17-B739-BFD169C951D9}" dt="2024-09-22T15:08:36.451" v="651" actId="47"/>
        <pc:sldMkLst>
          <pc:docMk/>
          <pc:sldMk cId="653810213" sldId="279"/>
        </pc:sldMkLst>
        <pc:spChg chg="mod">
          <ac:chgData name="Summers Baptist Church" userId="c7267abe811c1ba1" providerId="LiveId" clId="{B6917B18-36CE-4B17-B739-BFD169C951D9}" dt="2024-09-22T15:08:23.465" v="649" actId="20577"/>
          <ac:spMkLst>
            <pc:docMk/>
            <pc:sldMk cId="653810213" sldId="279"/>
            <ac:spMk id="3" creationId="{4886C66E-E5DC-4856-C3F0-B44303E1D7A3}"/>
          </ac:spMkLst>
        </pc:spChg>
      </pc:sldChg>
      <pc:sldChg chg="modSp add mod">
        <pc:chgData name="Summers Baptist Church" userId="c7267abe811c1ba1" providerId="LiveId" clId="{B6917B18-36CE-4B17-B739-BFD169C951D9}" dt="2024-09-22T15:08:42.658" v="652" actId="20577"/>
        <pc:sldMkLst>
          <pc:docMk/>
          <pc:sldMk cId="3862488741" sldId="280"/>
        </pc:sldMkLst>
        <pc:spChg chg="mod">
          <ac:chgData name="Summers Baptist Church" userId="c7267abe811c1ba1" providerId="LiveId" clId="{B6917B18-36CE-4B17-B739-BFD169C951D9}" dt="2024-09-22T15:08:42.658" v="652" actId="20577"/>
          <ac:spMkLst>
            <pc:docMk/>
            <pc:sldMk cId="3862488741" sldId="280"/>
            <ac:spMk id="3" creationId="{4886C66E-E5DC-4856-C3F0-B44303E1D7A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1" y="0"/>
            <a:ext cx="12191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2" name="Title 1"/>
          <p:cNvSpPr>
            <a:spLocks noGrp="1"/>
          </p:cNvSpPr>
          <p:nvPr>
            <p:ph type="ctrTitle"/>
          </p:nvPr>
        </p:nvSpPr>
        <p:spPr>
          <a:xfrm>
            <a:off x="914400" y="3355848"/>
            <a:ext cx="107696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914400" y="1828800"/>
            <a:ext cx="107696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5CDD5852-9499-4F1F-BA51-CB3C634FE756}" type="datetimeFigureOut">
              <a:rPr lang="en-US" smtClean="0"/>
              <a:pPr/>
              <a:t>9/22/2024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113EA6-541E-43AB-B1EE-602611790C49}" type="slidenum">
              <a:rPr lang="en-US" smtClean="0"/>
              <a:pPr/>
              <a:t>‹#›</a:t>
            </a:fld>
            <a:endParaRPr lang="en-US" dirty="0"/>
          </a:p>
        </p:txBody>
      </p:sp>
      <p:sp>
        <p:nvSpPr>
          <p:cNvPr id="10" name="Rectangle 9"/>
          <p:cNvSpPr/>
          <p:nvPr/>
        </p:nvSpPr>
        <p:spPr bwMode="invGray">
          <a:xfrm>
            <a:off x="0" y="5128334"/>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CDD5852-9499-4F1F-BA51-CB3C634FE756}" type="datetimeFigureOut">
              <a:rPr lang="en-US" smtClean="0"/>
              <a:pPr/>
              <a:t>9/22/2024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113EA6-541E-43AB-B1EE-602611790C4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8798560" y="0"/>
            <a:ext cx="6096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8" name="Rectangle 7"/>
          <p:cNvSpPr/>
          <p:nvPr/>
        </p:nvSpPr>
        <p:spPr bwMode="ltGray">
          <a:xfrm>
            <a:off x="8863584" y="0"/>
            <a:ext cx="33528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2" name="Vertical Title 1"/>
          <p:cNvSpPr>
            <a:spLocks noGrp="1"/>
          </p:cNvSpPr>
          <p:nvPr>
            <p:ph type="title" orient="vert"/>
          </p:nvPr>
        </p:nvSpPr>
        <p:spPr>
          <a:xfrm>
            <a:off x="9042400" y="274641"/>
            <a:ext cx="2540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304801"/>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CDD5852-9499-4F1F-BA51-CB3C634FE756}" type="datetimeFigureOut">
              <a:rPr lang="en-US" smtClean="0"/>
              <a:pPr/>
              <a:t>9/22/2024</a:t>
            </a:fld>
            <a:endParaRPr lang="en-US" dirty="0"/>
          </a:p>
        </p:txBody>
      </p:sp>
      <p:sp>
        <p:nvSpPr>
          <p:cNvPr id="5" name="Footer Placeholder 4"/>
          <p:cNvSpPr>
            <a:spLocks noGrp="1"/>
          </p:cNvSpPr>
          <p:nvPr>
            <p:ph type="ftr" sz="quarter" idx="11"/>
          </p:nvPr>
        </p:nvSpPr>
        <p:spPr>
          <a:xfrm>
            <a:off x="3520796" y="6377460"/>
            <a:ext cx="5115205" cy="365125"/>
          </a:xfrm>
        </p:spPr>
        <p:txBody>
          <a:bodyPr/>
          <a:lstStyle/>
          <a:p>
            <a:endParaRPr lang="en-US" dirty="0"/>
          </a:p>
        </p:txBody>
      </p:sp>
      <p:sp>
        <p:nvSpPr>
          <p:cNvPr id="6" name="Slide Number Placeholder 5"/>
          <p:cNvSpPr>
            <a:spLocks noGrp="1"/>
          </p:cNvSpPr>
          <p:nvPr>
            <p:ph type="sldNum" sz="quarter" idx="12"/>
          </p:nvPr>
        </p:nvSpPr>
        <p:spPr/>
        <p:txBody>
          <a:bodyPr/>
          <a:lstStyle/>
          <a:p>
            <a:fld id="{B8113EA6-541E-43AB-B1EE-602611790C4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5448"/>
            <a:ext cx="109728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CDD5852-9499-4F1F-BA51-CB3C634FE756}" type="datetimeFigureOut">
              <a:rPr lang="en-US" smtClean="0"/>
              <a:pPr/>
              <a:t>9/22/2024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113EA6-541E-43AB-B1EE-602611790C4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12192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12" name="Rectangle 11"/>
          <p:cNvSpPr/>
          <p:nvPr/>
        </p:nvSpPr>
        <p:spPr bwMode="invGray">
          <a:xfrm>
            <a:off x="0" y="2602520"/>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2" name="Title 1"/>
          <p:cNvSpPr>
            <a:spLocks noGrp="1"/>
          </p:cNvSpPr>
          <p:nvPr>
            <p:ph type="title"/>
          </p:nvPr>
        </p:nvSpPr>
        <p:spPr>
          <a:xfrm>
            <a:off x="999744" y="118872"/>
            <a:ext cx="10684256"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987552" y="1828800"/>
            <a:ext cx="10696448"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5CDD5852-9499-4F1F-BA51-CB3C634FE756}" type="datetimeFigureOut">
              <a:rPr lang="en-US" smtClean="0"/>
              <a:pPr/>
              <a:t>9/22/2024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113EA6-541E-43AB-B1EE-602611790C49}"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1773936"/>
            <a:ext cx="53848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773936"/>
            <a:ext cx="53848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CDD5852-9499-4F1F-BA51-CB3C634FE756}" type="datetimeFigureOut">
              <a:rPr lang="en-US" smtClean="0"/>
              <a:pPr/>
              <a:t>9/22/2024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8113EA6-541E-43AB-B1EE-602611790C4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1698988"/>
            <a:ext cx="5386917"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609600" y="2449512"/>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6193368" y="1698988"/>
            <a:ext cx="5389033"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193368" y="2449512"/>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5CDD5852-9499-4F1F-BA51-CB3C634FE756}" type="datetimeFigureOut">
              <a:rPr lang="en-US" smtClean="0"/>
              <a:pPr/>
              <a:t>9/22/2024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8113EA6-541E-43AB-B1EE-602611790C4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5CDD5852-9499-4F1F-BA51-CB3C634FE756}" type="datetimeFigureOut">
              <a:rPr lang="en-US" smtClean="0"/>
              <a:pPr/>
              <a:t>9/22/2024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8113EA6-541E-43AB-B1EE-602611790C4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DD5852-9499-4F1F-BA51-CB3C634FE756}" type="datetimeFigureOut">
              <a:rPr lang="en-US" smtClean="0"/>
              <a:pPr/>
              <a:t>9/22/2024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8113EA6-541E-43AB-B1EE-602611790C4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784" y="152400"/>
            <a:ext cx="3364992"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4025837" y="1743134"/>
            <a:ext cx="7894188"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223784" y="1730018"/>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CDD5852-9499-4F1F-BA51-CB3C634FE756}" type="datetimeFigureOut">
              <a:rPr lang="en-US" smtClean="0"/>
              <a:pPr/>
              <a:t>9/22/2024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8113EA6-541E-43AB-B1EE-602611790C49}" type="slidenum">
              <a:rPr lang="en-US" smtClean="0"/>
              <a:pPr/>
              <a:t>‹#›</a:t>
            </a:fld>
            <a:endParaRPr lang="en-US" dirty="0"/>
          </a:p>
        </p:txBody>
      </p:sp>
      <p:sp>
        <p:nvSpPr>
          <p:cNvPr id="12" name="Rectangle 11"/>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9" name="Rectangle 8"/>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5448"/>
            <a:ext cx="3366867"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3871741" y="1484808"/>
            <a:ext cx="8329863"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dirty="0"/>
              <a:t>Click icon to add picture</a:t>
            </a:r>
          </a:p>
        </p:txBody>
      </p:sp>
      <p:sp>
        <p:nvSpPr>
          <p:cNvPr id="4" name="Text Placeholder 3"/>
          <p:cNvSpPr>
            <a:spLocks noGrp="1"/>
          </p:cNvSpPr>
          <p:nvPr>
            <p:ph type="body" sz="half" idx="2"/>
          </p:nvPr>
        </p:nvSpPr>
        <p:spPr>
          <a:xfrm>
            <a:off x="219456" y="1728216"/>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219456" y="1170432"/>
            <a:ext cx="3364992" cy="201168"/>
          </a:xfrm>
        </p:spPr>
        <p:txBody>
          <a:bodyPr/>
          <a:lstStyle/>
          <a:p>
            <a:fld id="{5CDD5852-9499-4F1F-BA51-CB3C634FE756}" type="datetimeFigureOut">
              <a:rPr lang="en-US" smtClean="0"/>
              <a:pPr/>
              <a:t>9/22/2024</a:t>
            </a:fld>
            <a:endParaRPr lang="en-US" dirty="0"/>
          </a:p>
        </p:txBody>
      </p:sp>
      <p:sp>
        <p:nvSpPr>
          <p:cNvPr id="11" name="Rectangle 10"/>
          <p:cNvSpPr/>
          <p:nvPr/>
        </p:nvSpPr>
        <p:spPr>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9" name="Rectangle 8"/>
          <p:cNvSpPr/>
          <p:nvPr/>
        </p:nvSpPr>
        <p:spPr bwMode="invGray">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6" name="Footer Placeholder 5"/>
          <p:cNvSpPr>
            <a:spLocks noGrp="1"/>
          </p:cNvSpPr>
          <p:nvPr>
            <p:ph type="ftr" sz="quarter" idx="11"/>
          </p:nvPr>
        </p:nvSpPr>
        <p:spPr>
          <a:xfrm>
            <a:off x="4047744" y="1170432"/>
            <a:ext cx="6925056" cy="201168"/>
          </a:xfrm>
        </p:spPr>
        <p:txBody>
          <a:bodyPr/>
          <a:lstStyle>
            <a:lvl1pPr>
              <a:defRPr>
                <a:solidFill>
                  <a:schemeClr val="bg1">
                    <a:shade val="50000"/>
                  </a:schemeClr>
                </a:solidFill>
              </a:defRPr>
            </a:lvl1pPr>
          </a:lstStyle>
          <a:p>
            <a:endParaRPr lang="en-US" dirty="0"/>
          </a:p>
        </p:txBody>
      </p:sp>
      <p:sp>
        <p:nvSpPr>
          <p:cNvPr id="7" name="Slide Number Placeholder 6"/>
          <p:cNvSpPr>
            <a:spLocks noGrp="1"/>
          </p:cNvSpPr>
          <p:nvPr>
            <p:ph type="sldNum" sz="quarter" idx="12"/>
          </p:nvPr>
        </p:nvSpPr>
        <p:spPr>
          <a:xfrm>
            <a:off x="11119104" y="1170432"/>
            <a:ext cx="978485" cy="201168"/>
          </a:xfrm>
        </p:spPr>
        <p:txBody>
          <a:bodyPr/>
          <a:lstStyle/>
          <a:p>
            <a:fld id="{B8113EA6-541E-43AB-B1EE-602611790C49}"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7" name="Rectangle 6"/>
          <p:cNvSpPr/>
          <p:nvPr/>
        </p:nvSpPr>
        <p:spPr bwMode="ltGray">
          <a:xfrm>
            <a:off x="1" y="1"/>
            <a:ext cx="12191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2" name="Title Placeholder 1"/>
          <p:cNvSpPr>
            <a:spLocks noGrp="1"/>
          </p:cNvSpPr>
          <p:nvPr>
            <p:ph type="title"/>
          </p:nvPr>
        </p:nvSpPr>
        <p:spPr>
          <a:xfrm>
            <a:off x="609600" y="152400"/>
            <a:ext cx="109728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609600" y="1775192"/>
            <a:ext cx="109728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609600" y="6476999"/>
            <a:ext cx="28448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5CDD5852-9499-4F1F-BA51-CB3C634FE756}" type="datetimeFigureOut">
              <a:rPr lang="en-US" smtClean="0"/>
              <a:pPr/>
              <a:t>9/22/2024</a:t>
            </a:fld>
            <a:endParaRPr lang="en-US" dirty="0"/>
          </a:p>
        </p:txBody>
      </p:sp>
      <p:sp>
        <p:nvSpPr>
          <p:cNvPr id="5" name="Footer Placeholder 4"/>
          <p:cNvSpPr>
            <a:spLocks noGrp="1"/>
          </p:cNvSpPr>
          <p:nvPr>
            <p:ph type="ftr" sz="quarter" idx="3"/>
          </p:nvPr>
        </p:nvSpPr>
        <p:spPr>
          <a:xfrm>
            <a:off x="3520796" y="6476999"/>
            <a:ext cx="7343625"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dirty="0"/>
          </a:p>
        </p:txBody>
      </p:sp>
      <p:sp>
        <p:nvSpPr>
          <p:cNvPr id="6" name="Slide Number Placeholder 5"/>
          <p:cNvSpPr>
            <a:spLocks noGrp="1"/>
          </p:cNvSpPr>
          <p:nvPr>
            <p:ph type="sldNum" sz="quarter" idx="4"/>
          </p:nvPr>
        </p:nvSpPr>
        <p:spPr>
          <a:xfrm>
            <a:off x="10939195" y="6476999"/>
            <a:ext cx="978485"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8113EA6-541E-43AB-B1EE-602611790C49}"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048000"/>
            <a:ext cx="11887200" cy="1981200"/>
          </a:xfrm>
        </p:spPr>
        <p:txBody>
          <a:bodyPr>
            <a:normAutofit/>
          </a:bodyPr>
          <a:lstStyle/>
          <a:p>
            <a:pPr algn="ctr"/>
            <a:r>
              <a:rPr lang="en-US" sz="6600" dirty="0">
                <a:effectLst>
                  <a:outerShdw blurRad="38100" dist="38100" dir="2700000" algn="tl">
                    <a:srgbClr val="000000">
                      <a:alpha val="43137"/>
                    </a:srgbClr>
                  </a:outerShdw>
                </a:effectLst>
                <a:latin typeface="Franklin Gothic Medium" panose="020B0603020102020204" pitchFamily="34" charset="0"/>
              </a:rPr>
              <a:t>As Others Which Have No Hope</a:t>
            </a:r>
          </a:p>
        </p:txBody>
      </p:sp>
      <p:sp>
        <p:nvSpPr>
          <p:cNvPr id="3" name="Subtitle 2"/>
          <p:cNvSpPr>
            <a:spLocks noGrp="1"/>
          </p:cNvSpPr>
          <p:nvPr>
            <p:ph type="subTitle" idx="1"/>
          </p:nvPr>
        </p:nvSpPr>
        <p:spPr>
          <a:xfrm>
            <a:off x="0" y="304800"/>
            <a:ext cx="12192000" cy="2286000"/>
          </a:xfrm>
        </p:spPr>
        <p:txBody>
          <a:bodyPr>
            <a:normAutofit/>
          </a:bodyPr>
          <a:lstStyle/>
          <a:p>
            <a:pPr algn="ctr"/>
            <a:r>
              <a:rPr lang="en-US" sz="8000" b="1" dirty="0">
                <a:latin typeface="Franklin Gothic Medium" panose="020B0603020102020204" pitchFamily="34" charset="0"/>
              </a:rPr>
              <a:t>I Thessalonians 4:13-18</a:t>
            </a:r>
            <a:endParaRPr lang="en-US" sz="8000" dirty="0">
              <a:latin typeface="Franklin Gothic Medium" panose="020B06030201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11887200" cy="1331976"/>
          </a:xfrm>
        </p:spPr>
        <p:txBody>
          <a:bodyPr>
            <a:noAutofit/>
          </a:bodyPr>
          <a:lstStyle/>
          <a:p>
            <a:r>
              <a:rPr lang="en-US" sz="7200" dirty="0">
                <a:effectLst>
                  <a:outerShdw blurRad="38100" dist="38100" dir="2700000" algn="tl">
                    <a:srgbClr val="000000">
                      <a:alpha val="43137"/>
                    </a:srgbClr>
                  </a:outerShdw>
                </a:effectLst>
                <a:latin typeface="Franklin Gothic Medium" panose="020B0603020102020204" pitchFamily="34" charset="0"/>
              </a:rPr>
              <a:t>What is Hope?</a:t>
            </a:r>
          </a:p>
        </p:txBody>
      </p:sp>
      <p:sp>
        <p:nvSpPr>
          <p:cNvPr id="3" name="Content Placeholder 2"/>
          <p:cNvSpPr>
            <a:spLocks noGrp="1"/>
          </p:cNvSpPr>
          <p:nvPr>
            <p:ph idx="1"/>
          </p:nvPr>
        </p:nvSpPr>
        <p:spPr>
          <a:xfrm>
            <a:off x="152400" y="1408176"/>
            <a:ext cx="11887200" cy="5145024"/>
          </a:xfrm>
        </p:spPr>
        <p:txBody>
          <a:bodyPr>
            <a:normAutofit fontScale="77500" lnSpcReduction="20000"/>
          </a:bodyPr>
          <a:lstStyle/>
          <a:p>
            <a:r>
              <a:rPr lang="en-US" sz="7700" b="1" dirty="0">
                <a:effectLst>
                  <a:outerShdw blurRad="38100" dist="38100" dir="2700000" algn="tl">
                    <a:srgbClr val="000000">
                      <a:alpha val="43137"/>
                    </a:srgbClr>
                  </a:outerShdw>
                </a:effectLst>
                <a:latin typeface="Franklin Gothic Medium" panose="020B0603020102020204" pitchFamily="34" charset="0"/>
              </a:rPr>
              <a:t>Hope vs Faith</a:t>
            </a:r>
          </a:p>
          <a:p>
            <a:r>
              <a:rPr lang="en-US" sz="7700" b="1" dirty="0">
                <a:effectLst>
                  <a:outerShdw blurRad="38100" dist="38100" dir="2700000" algn="tl">
                    <a:srgbClr val="000000">
                      <a:alpha val="43137"/>
                    </a:srgbClr>
                  </a:outerShdw>
                </a:effectLst>
                <a:latin typeface="Franklin Gothic Medium" panose="020B0603020102020204" pitchFamily="34" charset="0"/>
              </a:rPr>
              <a:t>Can we lose our hope?</a:t>
            </a:r>
          </a:p>
          <a:p>
            <a:pPr lvl="1"/>
            <a:r>
              <a:rPr lang="en-US" sz="6100" b="1" dirty="0">
                <a:effectLst>
                  <a:outerShdw blurRad="38100" dist="38100" dir="2700000" algn="tl">
                    <a:srgbClr val="000000">
                      <a:alpha val="43137"/>
                    </a:srgbClr>
                  </a:outerShdw>
                </a:effectLst>
                <a:latin typeface="Franklin Gothic Medium" panose="020B0603020102020204" pitchFamily="34" charset="0"/>
              </a:rPr>
              <a:t>Job, Elijah, Peter, ME (and you?)</a:t>
            </a:r>
          </a:p>
          <a:p>
            <a:endParaRPr lang="en-US" sz="1600" b="1" dirty="0"/>
          </a:p>
          <a:p>
            <a:pPr>
              <a:buNone/>
            </a:pPr>
            <a:r>
              <a:rPr lang="en-US" b="1" dirty="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E3BA2-291A-BDFD-4538-E236536E3C6B}"/>
              </a:ext>
            </a:extLst>
          </p:cNvPr>
          <p:cNvSpPr>
            <a:spLocks noGrp="1"/>
          </p:cNvSpPr>
          <p:nvPr>
            <p:ph type="title"/>
          </p:nvPr>
        </p:nvSpPr>
        <p:spPr>
          <a:xfrm>
            <a:off x="152400" y="155448"/>
            <a:ext cx="12039600" cy="1252728"/>
          </a:xfrm>
        </p:spPr>
        <p:txBody>
          <a:bodyPr>
            <a:normAutofit/>
          </a:bodyPr>
          <a:lstStyle/>
          <a:p>
            <a:r>
              <a:rPr lang="en-US" sz="7200" dirty="0">
                <a:latin typeface="Franklin Gothic Medium" panose="020B0603020102020204" pitchFamily="34" charset="0"/>
              </a:rPr>
              <a:t>I Thessalonians 4:13-18 (KJV)</a:t>
            </a:r>
          </a:p>
        </p:txBody>
      </p:sp>
      <p:sp>
        <p:nvSpPr>
          <p:cNvPr id="3" name="Content Placeholder 2">
            <a:extLst>
              <a:ext uri="{FF2B5EF4-FFF2-40B4-BE49-F238E27FC236}">
                <a16:creationId xmlns:a16="http://schemas.microsoft.com/office/drawing/2014/main" id="{4886C66E-E5DC-4856-C3F0-B44303E1D7A3}"/>
              </a:ext>
            </a:extLst>
          </p:cNvPr>
          <p:cNvSpPr>
            <a:spLocks noGrp="1"/>
          </p:cNvSpPr>
          <p:nvPr>
            <p:ph idx="1"/>
          </p:nvPr>
        </p:nvSpPr>
        <p:spPr>
          <a:xfrm>
            <a:off x="0" y="1219200"/>
            <a:ext cx="12192000" cy="5638800"/>
          </a:xfrm>
        </p:spPr>
        <p:txBody>
          <a:bodyPr>
            <a:normAutofit/>
          </a:bodyPr>
          <a:lstStyle/>
          <a:p>
            <a:pPr marL="118872" indent="0" algn="l">
              <a:buNone/>
            </a:pPr>
            <a:r>
              <a:rPr lang="en-US" sz="4800" b="1" i="0" dirty="0">
                <a:solidFill>
                  <a:srgbClr val="000000"/>
                </a:solidFill>
                <a:effectLst>
                  <a:outerShdw blurRad="38100" dist="38100" dir="2700000" algn="tl">
                    <a:srgbClr val="000000">
                      <a:alpha val="43137"/>
                    </a:srgbClr>
                  </a:outerShdw>
                </a:effectLst>
                <a:latin typeface="Franklin Gothic Medium" panose="020B0603020102020204" pitchFamily="34" charset="0"/>
              </a:rPr>
              <a:t>13 But I would not have you to be ignorant, brethren, concerning them which are asleep, that ye sorrow not, even as others which have no hope.</a:t>
            </a:r>
          </a:p>
          <a:p>
            <a:pPr marL="118872" indent="0" algn="l">
              <a:buNone/>
            </a:pPr>
            <a:r>
              <a:rPr lang="en-US" sz="4800" b="1" i="0" dirty="0">
                <a:solidFill>
                  <a:srgbClr val="000000"/>
                </a:solidFill>
                <a:effectLst>
                  <a:outerShdw blurRad="38100" dist="38100" dir="2700000" algn="tl">
                    <a:srgbClr val="000000">
                      <a:alpha val="43137"/>
                    </a:srgbClr>
                  </a:outerShdw>
                </a:effectLst>
                <a:latin typeface="Franklin Gothic Medium" panose="020B0603020102020204" pitchFamily="34" charset="0"/>
              </a:rPr>
              <a:t>14 For if we believe that Jesus died and rose again, even so them also which sleep in Jesus will God bring with him.</a:t>
            </a:r>
          </a:p>
          <a:p>
            <a:pPr marL="118872" indent="0">
              <a:buNone/>
            </a:pPr>
            <a:endParaRPr lang="en-US" sz="6600" dirty="0"/>
          </a:p>
        </p:txBody>
      </p:sp>
    </p:spTree>
    <p:extLst>
      <p:ext uri="{BB962C8B-B14F-4D97-AF65-F5344CB8AC3E}">
        <p14:creationId xmlns:p14="http://schemas.microsoft.com/office/powerpoint/2010/main" val="3212892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E3BA2-291A-BDFD-4538-E236536E3C6B}"/>
              </a:ext>
            </a:extLst>
          </p:cNvPr>
          <p:cNvSpPr>
            <a:spLocks noGrp="1"/>
          </p:cNvSpPr>
          <p:nvPr>
            <p:ph type="title"/>
          </p:nvPr>
        </p:nvSpPr>
        <p:spPr>
          <a:xfrm>
            <a:off x="152400" y="155448"/>
            <a:ext cx="12039600" cy="1252728"/>
          </a:xfrm>
        </p:spPr>
        <p:txBody>
          <a:bodyPr>
            <a:normAutofit/>
          </a:bodyPr>
          <a:lstStyle/>
          <a:p>
            <a:endParaRPr lang="en-US" sz="7200" dirty="0">
              <a:latin typeface="Franklin Gothic Medium" panose="020B0603020102020204" pitchFamily="34" charset="0"/>
            </a:endParaRPr>
          </a:p>
        </p:txBody>
      </p:sp>
      <p:sp>
        <p:nvSpPr>
          <p:cNvPr id="3" name="Content Placeholder 2">
            <a:extLst>
              <a:ext uri="{FF2B5EF4-FFF2-40B4-BE49-F238E27FC236}">
                <a16:creationId xmlns:a16="http://schemas.microsoft.com/office/drawing/2014/main" id="{4886C66E-E5DC-4856-C3F0-B44303E1D7A3}"/>
              </a:ext>
            </a:extLst>
          </p:cNvPr>
          <p:cNvSpPr>
            <a:spLocks noGrp="1"/>
          </p:cNvSpPr>
          <p:nvPr>
            <p:ph idx="1"/>
          </p:nvPr>
        </p:nvSpPr>
        <p:spPr>
          <a:xfrm>
            <a:off x="0" y="1219200"/>
            <a:ext cx="12192000" cy="5638800"/>
          </a:xfrm>
        </p:spPr>
        <p:txBody>
          <a:bodyPr>
            <a:normAutofit/>
          </a:bodyPr>
          <a:lstStyle/>
          <a:p>
            <a:pPr marL="118872" indent="0" algn="l">
              <a:buNone/>
            </a:pPr>
            <a:r>
              <a:rPr lang="en-US" sz="4800" b="1" i="0" dirty="0">
                <a:solidFill>
                  <a:srgbClr val="000000"/>
                </a:solidFill>
                <a:effectLst>
                  <a:outerShdw blurRad="38100" dist="38100" dir="2700000" algn="tl">
                    <a:srgbClr val="000000">
                      <a:alpha val="43137"/>
                    </a:srgbClr>
                  </a:outerShdw>
                </a:effectLst>
                <a:latin typeface="Franklin Gothic Medium" panose="020B0603020102020204" pitchFamily="34" charset="0"/>
              </a:rPr>
              <a:t>15 For this we say unto you by the word of the Lord, that we which are alive and remain unto the coming of the Lord shall not prevent them which are asleep.</a:t>
            </a:r>
          </a:p>
        </p:txBody>
      </p:sp>
    </p:spTree>
    <p:extLst>
      <p:ext uri="{BB962C8B-B14F-4D97-AF65-F5344CB8AC3E}">
        <p14:creationId xmlns:p14="http://schemas.microsoft.com/office/powerpoint/2010/main" val="1827605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E3BA2-291A-BDFD-4538-E236536E3C6B}"/>
              </a:ext>
            </a:extLst>
          </p:cNvPr>
          <p:cNvSpPr>
            <a:spLocks noGrp="1"/>
          </p:cNvSpPr>
          <p:nvPr>
            <p:ph type="title"/>
          </p:nvPr>
        </p:nvSpPr>
        <p:spPr>
          <a:xfrm>
            <a:off x="152400" y="155448"/>
            <a:ext cx="12039600" cy="1252728"/>
          </a:xfrm>
        </p:spPr>
        <p:txBody>
          <a:bodyPr>
            <a:normAutofit/>
          </a:bodyPr>
          <a:lstStyle/>
          <a:p>
            <a:endParaRPr lang="en-US" sz="7200" dirty="0">
              <a:latin typeface="Franklin Gothic Medium" panose="020B0603020102020204" pitchFamily="34" charset="0"/>
            </a:endParaRPr>
          </a:p>
        </p:txBody>
      </p:sp>
      <p:sp>
        <p:nvSpPr>
          <p:cNvPr id="3" name="Content Placeholder 2">
            <a:extLst>
              <a:ext uri="{FF2B5EF4-FFF2-40B4-BE49-F238E27FC236}">
                <a16:creationId xmlns:a16="http://schemas.microsoft.com/office/drawing/2014/main" id="{4886C66E-E5DC-4856-C3F0-B44303E1D7A3}"/>
              </a:ext>
            </a:extLst>
          </p:cNvPr>
          <p:cNvSpPr>
            <a:spLocks noGrp="1"/>
          </p:cNvSpPr>
          <p:nvPr>
            <p:ph idx="1"/>
          </p:nvPr>
        </p:nvSpPr>
        <p:spPr>
          <a:xfrm>
            <a:off x="0" y="1219200"/>
            <a:ext cx="12192000" cy="5638800"/>
          </a:xfrm>
        </p:spPr>
        <p:txBody>
          <a:bodyPr>
            <a:normAutofit/>
          </a:bodyPr>
          <a:lstStyle/>
          <a:p>
            <a:pPr marL="118872" indent="0" algn="l">
              <a:buNone/>
            </a:pPr>
            <a:r>
              <a:rPr lang="en-US" sz="4800" b="1" i="0" dirty="0">
                <a:solidFill>
                  <a:srgbClr val="000000"/>
                </a:solidFill>
                <a:effectLst>
                  <a:outerShdw blurRad="38100" dist="38100" dir="2700000" algn="tl">
                    <a:srgbClr val="000000">
                      <a:alpha val="43137"/>
                    </a:srgbClr>
                  </a:outerShdw>
                </a:effectLst>
                <a:latin typeface="Franklin Gothic Medium" panose="020B0603020102020204" pitchFamily="34" charset="0"/>
              </a:rPr>
              <a:t>16 For the Lord himself shall descend from heaven with a shout, with the voice of the archangel, and with the trump of God: and the dead in Christ shall rise first:</a:t>
            </a:r>
          </a:p>
        </p:txBody>
      </p:sp>
    </p:spTree>
    <p:extLst>
      <p:ext uri="{BB962C8B-B14F-4D97-AF65-F5344CB8AC3E}">
        <p14:creationId xmlns:p14="http://schemas.microsoft.com/office/powerpoint/2010/main" val="349662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E3BA2-291A-BDFD-4538-E236536E3C6B}"/>
              </a:ext>
            </a:extLst>
          </p:cNvPr>
          <p:cNvSpPr>
            <a:spLocks noGrp="1"/>
          </p:cNvSpPr>
          <p:nvPr>
            <p:ph type="title"/>
          </p:nvPr>
        </p:nvSpPr>
        <p:spPr>
          <a:xfrm>
            <a:off x="152400" y="155448"/>
            <a:ext cx="12039600" cy="1252728"/>
          </a:xfrm>
        </p:spPr>
        <p:txBody>
          <a:bodyPr>
            <a:normAutofit/>
          </a:bodyPr>
          <a:lstStyle/>
          <a:p>
            <a:endParaRPr lang="en-US" sz="7200" dirty="0">
              <a:latin typeface="Franklin Gothic Medium" panose="020B0603020102020204" pitchFamily="34" charset="0"/>
            </a:endParaRPr>
          </a:p>
        </p:txBody>
      </p:sp>
      <p:sp>
        <p:nvSpPr>
          <p:cNvPr id="3" name="Content Placeholder 2">
            <a:extLst>
              <a:ext uri="{FF2B5EF4-FFF2-40B4-BE49-F238E27FC236}">
                <a16:creationId xmlns:a16="http://schemas.microsoft.com/office/drawing/2014/main" id="{4886C66E-E5DC-4856-C3F0-B44303E1D7A3}"/>
              </a:ext>
            </a:extLst>
          </p:cNvPr>
          <p:cNvSpPr>
            <a:spLocks noGrp="1"/>
          </p:cNvSpPr>
          <p:nvPr>
            <p:ph idx="1"/>
          </p:nvPr>
        </p:nvSpPr>
        <p:spPr>
          <a:xfrm>
            <a:off x="0" y="1219200"/>
            <a:ext cx="12192000" cy="5638800"/>
          </a:xfrm>
        </p:spPr>
        <p:txBody>
          <a:bodyPr>
            <a:normAutofit/>
          </a:bodyPr>
          <a:lstStyle/>
          <a:p>
            <a:pPr marL="118872" indent="0" algn="l">
              <a:buNone/>
            </a:pPr>
            <a:r>
              <a:rPr lang="en-US" sz="4800" b="1" i="0" dirty="0">
                <a:solidFill>
                  <a:srgbClr val="000000"/>
                </a:solidFill>
                <a:effectLst>
                  <a:outerShdw blurRad="38100" dist="38100" dir="2700000" algn="tl">
                    <a:srgbClr val="000000">
                      <a:alpha val="43137"/>
                    </a:srgbClr>
                  </a:outerShdw>
                </a:effectLst>
                <a:latin typeface="Franklin Gothic Medium" panose="020B0603020102020204" pitchFamily="34" charset="0"/>
              </a:rPr>
              <a:t>17 Then we which are alive and remain shall be caught up together with them in the clouds, to meet the Lord in the air: and so shall we ever be with the Lord.</a:t>
            </a:r>
          </a:p>
          <a:p>
            <a:pPr marL="118872" indent="0" algn="l">
              <a:buNone/>
            </a:pPr>
            <a:r>
              <a:rPr lang="en-US" sz="4800" b="1" i="0" dirty="0">
                <a:solidFill>
                  <a:srgbClr val="000000"/>
                </a:solidFill>
                <a:effectLst>
                  <a:outerShdw blurRad="38100" dist="38100" dir="2700000" algn="tl">
                    <a:srgbClr val="000000">
                      <a:alpha val="43137"/>
                    </a:srgbClr>
                  </a:outerShdw>
                </a:effectLst>
                <a:latin typeface="Franklin Gothic Medium" panose="020B0603020102020204" pitchFamily="34" charset="0"/>
              </a:rPr>
              <a:t>18 Wherefore comfort one another with these words.</a:t>
            </a:r>
          </a:p>
        </p:txBody>
      </p:sp>
    </p:spTree>
    <p:extLst>
      <p:ext uri="{BB962C8B-B14F-4D97-AF65-F5344CB8AC3E}">
        <p14:creationId xmlns:p14="http://schemas.microsoft.com/office/powerpoint/2010/main" val="3862488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11887200" cy="1331976"/>
          </a:xfrm>
        </p:spPr>
        <p:txBody>
          <a:bodyPr>
            <a:noAutofit/>
          </a:bodyPr>
          <a:lstStyle/>
          <a:p>
            <a:r>
              <a:rPr lang="en-US" sz="7200" dirty="0">
                <a:effectLst>
                  <a:outerShdw blurRad="38100" dist="38100" dir="2700000" algn="tl">
                    <a:srgbClr val="000000">
                      <a:alpha val="43137"/>
                    </a:srgbClr>
                  </a:outerShdw>
                </a:effectLst>
                <a:latin typeface="Franklin Gothic Medium" panose="020B0603020102020204" pitchFamily="34" charset="0"/>
              </a:rPr>
              <a:t>I. No Hope</a:t>
            </a:r>
          </a:p>
        </p:txBody>
      </p:sp>
      <p:sp>
        <p:nvSpPr>
          <p:cNvPr id="3" name="Content Placeholder 2"/>
          <p:cNvSpPr>
            <a:spLocks noGrp="1"/>
          </p:cNvSpPr>
          <p:nvPr>
            <p:ph idx="1"/>
          </p:nvPr>
        </p:nvSpPr>
        <p:spPr>
          <a:xfrm>
            <a:off x="152400" y="1408176"/>
            <a:ext cx="11887200" cy="5145024"/>
          </a:xfrm>
        </p:spPr>
        <p:txBody>
          <a:bodyPr>
            <a:normAutofit fontScale="77500" lnSpcReduction="20000"/>
          </a:bodyPr>
          <a:lstStyle/>
          <a:p>
            <a:r>
              <a:rPr lang="en-US" sz="7700" b="1" dirty="0">
                <a:effectLst>
                  <a:outerShdw blurRad="38100" dist="38100" dir="2700000" algn="tl">
                    <a:srgbClr val="000000">
                      <a:alpha val="43137"/>
                    </a:srgbClr>
                  </a:outerShdw>
                </a:effectLst>
                <a:latin typeface="Franklin Gothic Medium" panose="020B0603020102020204" pitchFamily="34" charset="0"/>
              </a:rPr>
              <a:t>The saddest of all states</a:t>
            </a:r>
          </a:p>
          <a:p>
            <a:r>
              <a:rPr lang="en-US" sz="7700" b="1" dirty="0">
                <a:effectLst>
                  <a:outerShdw blurRad="38100" dist="38100" dir="2700000" algn="tl">
                    <a:srgbClr val="000000">
                      <a:alpha val="43137"/>
                    </a:srgbClr>
                  </a:outerShdw>
                </a:effectLst>
                <a:latin typeface="Franklin Gothic Medium" panose="020B0603020102020204" pitchFamily="34" charset="0"/>
              </a:rPr>
              <a:t>Usually because of circumstances</a:t>
            </a:r>
          </a:p>
          <a:p>
            <a:r>
              <a:rPr lang="en-US" sz="7700" b="1" dirty="0">
                <a:effectLst>
                  <a:outerShdw blurRad="38100" dist="38100" dir="2700000" algn="tl">
                    <a:srgbClr val="000000">
                      <a:alpha val="43137"/>
                    </a:srgbClr>
                  </a:outerShdw>
                </a:effectLst>
                <a:latin typeface="Franklin Gothic Medium" panose="020B0603020102020204" pitchFamily="34" charset="0"/>
              </a:rPr>
              <a:t>Can turn to bitterness</a:t>
            </a:r>
          </a:p>
          <a:p>
            <a:r>
              <a:rPr lang="en-US" sz="7700" b="1" dirty="0">
                <a:effectLst>
                  <a:outerShdw blurRad="38100" dist="38100" dir="2700000" algn="tl">
                    <a:srgbClr val="000000">
                      <a:alpha val="43137"/>
                    </a:srgbClr>
                  </a:outerShdw>
                </a:effectLst>
                <a:latin typeface="Franklin Gothic Medium" panose="020B0603020102020204" pitchFamily="34" charset="0"/>
              </a:rPr>
              <a:t>Effects everyone around us</a:t>
            </a:r>
          </a:p>
          <a:p>
            <a:endParaRPr lang="en-US" sz="1600" b="1" dirty="0"/>
          </a:p>
          <a:p>
            <a:pPr>
              <a:buNone/>
            </a:pPr>
            <a:r>
              <a:rPr lang="en-US" b="1" dirty="0"/>
              <a:t>  </a:t>
            </a:r>
            <a:endParaRPr lang="en-US" dirty="0"/>
          </a:p>
        </p:txBody>
      </p:sp>
    </p:spTree>
    <p:extLst>
      <p:ext uri="{BB962C8B-B14F-4D97-AF65-F5344CB8AC3E}">
        <p14:creationId xmlns:p14="http://schemas.microsoft.com/office/powerpoint/2010/main" val="3578021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11887200" cy="1331976"/>
          </a:xfrm>
        </p:spPr>
        <p:txBody>
          <a:bodyPr>
            <a:noAutofit/>
          </a:bodyPr>
          <a:lstStyle/>
          <a:p>
            <a:r>
              <a:rPr lang="en-US" sz="7200" dirty="0">
                <a:effectLst>
                  <a:outerShdw blurRad="38100" dist="38100" dir="2700000" algn="tl">
                    <a:srgbClr val="000000">
                      <a:alpha val="43137"/>
                    </a:srgbClr>
                  </a:outerShdw>
                </a:effectLst>
                <a:latin typeface="Franklin Gothic Medium" panose="020B0603020102020204" pitchFamily="34" charset="0"/>
              </a:rPr>
              <a:t>II. False Hope</a:t>
            </a:r>
          </a:p>
        </p:txBody>
      </p:sp>
      <p:sp>
        <p:nvSpPr>
          <p:cNvPr id="3" name="Content Placeholder 2"/>
          <p:cNvSpPr>
            <a:spLocks noGrp="1"/>
          </p:cNvSpPr>
          <p:nvPr>
            <p:ph idx="1"/>
          </p:nvPr>
        </p:nvSpPr>
        <p:spPr>
          <a:xfrm>
            <a:off x="152400" y="1408176"/>
            <a:ext cx="11887200" cy="5145024"/>
          </a:xfrm>
        </p:spPr>
        <p:txBody>
          <a:bodyPr>
            <a:normAutofit fontScale="77500" lnSpcReduction="20000"/>
          </a:bodyPr>
          <a:lstStyle/>
          <a:p>
            <a:r>
              <a:rPr lang="en-US" sz="7700" b="1" dirty="0">
                <a:effectLst>
                  <a:outerShdw blurRad="38100" dist="38100" dir="2700000" algn="tl">
                    <a:srgbClr val="000000">
                      <a:alpha val="43137"/>
                    </a:srgbClr>
                  </a:outerShdw>
                </a:effectLst>
                <a:latin typeface="Franklin Gothic Medium" panose="020B0603020102020204" pitchFamily="34" charset="0"/>
              </a:rPr>
              <a:t>Misplaced</a:t>
            </a:r>
          </a:p>
          <a:p>
            <a:r>
              <a:rPr lang="en-US" sz="7700" b="1" dirty="0">
                <a:effectLst>
                  <a:outerShdw blurRad="38100" dist="38100" dir="2700000" algn="tl">
                    <a:srgbClr val="000000">
                      <a:alpha val="43137"/>
                    </a:srgbClr>
                  </a:outerShdw>
                </a:effectLst>
                <a:latin typeface="Franklin Gothic Medium" panose="020B0603020102020204" pitchFamily="34" charset="0"/>
              </a:rPr>
              <a:t>Usually related “us” rather than “Him”</a:t>
            </a:r>
          </a:p>
          <a:p>
            <a:r>
              <a:rPr lang="en-US" sz="7700" b="1" dirty="0">
                <a:effectLst>
                  <a:outerShdw blurRad="38100" dist="38100" dir="2700000" algn="tl">
                    <a:srgbClr val="000000">
                      <a:alpha val="43137"/>
                    </a:srgbClr>
                  </a:outerShdw>
                </a:effectLst>
                <a:latin typeface="Franklin Gothic Medium" panose="020B0603020102020204" pitchFamily="34" charset="0"/>
              </a:rPr>
              <a:t>The scariest of all states</a:t>
            </a:r>
          </a:p>
          <a:p>
            <a:endParaRPr lang="en-US" sz="1600" b="1" dirty="0"/>
          </a:p>
          <a:p>
            <a:pPr>
              <a:buNone/>
            </a:pPr>
            <a:r>
              <a:rPr lang="en-US" b="1" dirty="0"/>
              <a:t>  </a:t>
            </a:r>
            <a:endParaRPr lang="en-US" dirty="0"/>
          </a:p>
        </p:txBody>
      </p:sp>
    </p:spTree>
    <p:extLst>
      <p:ext uri="{BB962C8B-B14F-4D97-AF65-F5344CB8AC3E}">
        <p14:creationId xmlns:p14="http://schemas.microsoft.com/office/powerpoint/2010/main" val="1970294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11887200" cy="1331976"/>
          </a:xfrm>
        </p:spPr>
        <p:txBody>
          <a:bodyPr>
            <a:noAutofit/>
          </a:bodyPr>
          <a:lstStyle/>
          <a:p>
            <a:r>
              <a:rPr lang="en-US" sz="7200" dirty="0">
                <a:effectLst>
                  <a:outerShdw blurRad="38100" dist="38100" dir="2700000" algn="tl">
                    <a:srgbClr val="000000">
                      <a:alpha val="43137"/>
                    </a:srgbClr>
                  </a:outerShdw>
                </a:effectLst>
                <a:latin typeface="Franklin Gothic Medium" panose="020B0603020102020204" pitchFamily="34" charset="0"/>
              </a:rPr>
              <a:t>III. True Hope</a:t>
            </a:r>
          </a:p>
        </p:txBody>
      </p:sp>
      <p:sp>
        <p:nvSpPr>
          <p:cNvPr id="3" name="Content Placeholder 2"/>
          <p:cNvSpPr>
            <a:spLocks noGrp="1"/>
          </p:cNvSpPr>
          <p:nvPr>
            <p:ph idx="1"/>
          </p:nvPr>
        </p:nvSpPr>
        <p:spPr>
          <a:xfrm>
            <a:off x="152400" y="1408176"/>
            <a:ext cx="11887200" cy="5145024"/>
          </a:xfrm>
        </p:spPr>
        <p:txBody>
          <a:bodyPr>
            <a:normAutofit fontScale="77500" lnSpcReduction="20000"/>
          </a:bodyPr>
          <a:lstStyle/>
          <a:p>
            <a:r>
              <a:rPr lang="en-US" sz="7700" b="1" dirty="0">
                <a:effectLst>
                  <a:outerShdw blurRad="38100" dist="38100" dir="2700000" algn="tl">
                    <a:srgbClr val="000000">
                      <a:alpha val="43137"/>
                    </a:srgbClr>
                  </a:outerShdw>
                </a:effectLst>
                <a:latin typeface="Franklin Gothic Medium" panose="020B0603020102020204" pitchFamily="34" charset="0"/>
              </a:rPr>
              <a:t>Is found in Him</a:t>
            </a:r>
          </a:p>
          <a:p>
            <a:r>
              <a:rPr lang="en-US" sz="7700" b="1" dirty="0">
                <a:effectLst>
                  <a:outerShdw blurRad="38100" dist="38100" dir="2700000" algn="tl">
                    <a:srgbClr val="000000">
                      <a:alpha val="43137"/>
                    </a:srgbClr>
                  </a:outerShdw>
                </a:effectLst>
                <a:latin typeface="Franklin Gothic Medium" panose="020B0603020102020204" pitchFamily="34" charset="0"/>
              </a:rPr>
              <a:t>Cannot be replicated</a:t>
            </a:r>
          </a:p>
          <a:p>
            <a:r>
              <a:rPr lang="en-US" sz="7700" b="1" dirty="0">
                <a:effectLst>
                  <a:outerShdw blurRad="38100" dist="38100" dir="2700000" algn="tl">
                    <a:srgbClr val="000000">
                      <a:alpha val="43137"/>
                    </a:srgbClr>
                  </a:outerShdw>
                </a:effectLst>
                <a:latin typeface="Franklin Gothic Medium" panose="020B0603020102020204" pitchFamily="34" charset="0"/>
              </a:rPr>
              <a:t>Cannot be duplicated</a:t>
            </a:r>
          </a:p>
          <a:p>
            <a:r>
              <a:rPr lang="en-US" sz="7700" b="1" dirty="0">
                <a:effectLst>
                  <a:outerShdw blurRad="38100" dist="38100" dir="2700000" algn="tl">
                    <a:srgbClr val="000000">
                      <a:alpha val="43137"/>
                    </a:srgbClr>
                  </a:outerShdw>
                </a:effectLst>
                <a:latin typeface="Franklin Gothic Medium" panose="020B0603020102020204" pitchFamily="34" charset="0"/>
              </a:rPr>
              <a:t>Cannot be truly stolen</a:t>
            </a:r>
          </a:p>
          <a:p>
            <a:endParaRPr lang="en-US" sz="1600" b="1" dirty="0"/>
          </a:p>
          <a:p>
            <a:pPr>
              <a:buNone/>
            </a:pPr>
            <a:r>
              <a:rPr lang="en-US" b="1" dirty="0"/>
              <a:t>  </a:t>
            </a:r>
            <a:endParaRPr lang="en-US" dirty="0"/>
          </a:p>
        </p:txBody>
      </p:sp>
    </p:spTree>
    <p:extLst>
      <p:ext uri="{BB962C8B-B14F-4D97-AF65-F5344CB8AC3E}">
        <p14:creationId xmlns:p14="http://schemas.microsoft.com/office/powerpoint/2010/main" val="1674033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383</TotalTime>
  <Words>277</Words>
  <Application>Microsoft Office PowerPoint</Application>
  <PresentationFormat>Widescreen</PresentationFormat>
  <Paragraphs>35</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Corbel</vt:lpstr>
      <vt:lpstr>Franklin Gothic Medium</vt:lpstr>
      <vt:lpstr>Wingdings</vt:lpstr>
      <vt:lpstr>Wingdings 2</vt:lpstr>
      <vt:lpstr>Wingdings 3</vt:lpstr>
      <vt:lpstr>Module</vt:lpstr>
      <vt:lpstr>As Others Which Have No Hope</vt:lpstr>
      <vt:lpstr>What is Hope?</vt:lpstr>
      <vt:lpstr>I Thessalonians 4:13-18 (KJV)</vt:lpstr>
      <vt:lpstr>PowerPoint Presentation</vt:lpstr>
      <vt:lpstr>PowerPoint Presentation</vt:lpstr>
      <vt:lpstr>PowerPoint Presentation</vt:lpstr>
      <vt:lpstr>I. No Hope</vt:lpstr>
      <vt:lpstr>II. False Hope</vt:lpstr>
      <vt:lpstr>III. True Hope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Make A Marriage Work</dc:title>
  <dc:creator>SBC</dc:creator>
  <cp:lastModifiedBy>Summers Baptist Church</cp:lastModifiedBy>
  <cp:revision>39</cp:revision>
  <dcterms:created xsi:type="dcterms:W3CDTF">2013-02-10T16:06:46Z</dcterms:created>
  <dcterms:modified xsi:type="dcterms:W3CDTF">2024-09-22T15:09:04Z</dcterms:modified>
</cp:coreProperties>
</file>