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5E8DD-1300-4AC1-8B78-8A89F93A831A}" v="1" dt="2024-12-08T16:49:59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2" y="2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s Baptist Church" userId="c7267abe811c1ba1" providerId="LiveId" clId="{FC95E8DD-1300-4AC1-8B78-8A89F93A831A}"/>
    <pc:docChg chg="modSld">
      <pc:chgData name="Summers Baptist Church" userId="c7267abe811c1ba1" providerId="LiveId" clId="{FC95E8DD-1300-4AC1-8B78-8A89F93A831A}" dt="2024-12-08T16:50:20.702" v="6" actId="14100"/>
      <pc:docMkLst>
        <pc:docMk/>
      </pc:docMkLst>
      <pc:sldChg chg="addSp modSp mod">
        <pc:chgData name="Summers Baptist Church" userId="c7267abe811c1ba1" providerId="LiveId" clId="{FC95E8DD-1300-4AC1-8B78-8A89F93A831A}" dt="2024-12-08T16:50:20.702" v="6" actId="14100"/>
        <pc:sldMkLst>
          <pc:docMk/>
          <pc:sldMk cId="4155768678" sldId="262"/>
        </pc:sldMkLst>
        <pc:picChg chg="add mod">
          <ac:chgData name="Summers Baptist Church" userId="c7267abe811c1ba1" providerId="LiveId" clId="{FC95E8DD-1300-4AC1-8B78-8A89F93A831A}" dt="2024-12-08T16:50:20.702" v="6" actId="14100"/>
          <ac:picMkLst>
            <pc:docMk/>
            <pc:sldMk cId="4155768678" sldId="262"/>
            <ac:picMk id="4" creationId="{248419CB-6A3D-3BFB-6FE2-D3217523DC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CA87-8C91-4036-B01A-230B63EB3D84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C113-C5D2-4833-A695-94B8618F0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CA87-8C91-4036-B01A-230B63EB3D84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C113-C5D2-4833-A695-94B8618F0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CA87-8C91-4036-B01A-230B63EB3D84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C113-C5D2-4833-A695-94B8618F0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CA87-8C91-4036-B01A-230B63EB3D84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C113-C5D2-4833-A695-94B8618F0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CA87-8C91-4036-B01A-230B63EB3D84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C113-C5D2-4833-A695-94B8618F0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CA87-8C91-4036-B01A-230B63EB3D84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C113-C5D2-4833-A695-94B8618F0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CA87-8C91-4036-B01A-230B63EB3D84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C113-C5D2-4833-A695-94B8618F0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CA87-8C91-4036-B01A-230B63EB3D84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C113-C5D2-4833-A695-94B8618F0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CA87-8C91-4036-B01A-230B63EB3D84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C113-C5D2-4833-A695-94B8618F0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CA87-8C91-4036-B01A-230B63EB3D84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C113-C5D2-4833-A695-94B8618F0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CA87-8C91-4036-B01A-230B63EB3D84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C113-C5D2-4833-A695-94B8618F0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CA87-8C91-4036-B01A-230B63EB3D84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C113-C5D2-4833-A695-94B8618F0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12039600" cy="990600"/>
          </a:xfrm>
        </p:spPr>
        <p:txBody>
          <a:bodyPr>
            <a:normAutofit fontScale="90000"/>
          </a:bodyPr>
          <a:lstStyle/>
          <a:p>
            <a:r>
              <a:rPr lang="en-US" sz="8900" b="1" dirty="0"/>
              <a:t>Better Than Socks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066800"/>
            <a:ext cx="12192000" cy="1752600"/>
          </a:xfrm>
        </p:spPr>
        <p:txBody>
          <a:bodyPr/>
          <a:lstStyle/>
          <a:p>
            <a:r>
              <a:rPr lang="en-US" sz="7200" b="1" dirty="0"/>
              <a:t>John 1:1-14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05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7200" b="1" dirty="0"/>
              <a:t>God’s Gift Identified    </a:t>
            </a:r>
            <a:r>
              <a:rPr lang="en-US" sz="4800" b="1" dirty="0"/>
              <a:t>Rom. 6:23</a:t>
            </a:r>
            <a:r>
              <a:rPr lang="en-US" b="1" dirty="0"/>
              <a:t>		</a:t>
            </a:r>
            <a:endParaRPr lang="en-US" sz="1400" b="1" dirty="0"/>
          </a:p>
          <a:p>
            <a:pPr marL="571500" indent="-571500">
              <a:buNone/>
            </a:pPr>
            <a:r>
              <a:rPr lang="en-US" b="1" dirty="0"/>
              <a:t>    </a:t>
            </a:r>
            <a:endParaRPr lang="en-US" dirty="0"/>
          </a:p>
          <a:p>
            <a:pPr marL="571500" indent="-571500">
              <a:buNone/>
            </a:pPr>
            <a:r>
              <a:rPr lang="en-US" b="1" dirty="0"/>
              <a:t>  </a:t>
            </a:r>
            <a:endParaRPr lang="en-US" dirty="0"/>
          </a:p>
          <a:p>
            <a:pPr marL="571500" indent="-571500"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F53F9-0D32-A3D8-6FF1-1F8B45AA0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7B3C8-D90B-7BEA-0003-571EBA28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05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7200" b="1" dirty="0"/>
              <a:t>God’s Gift Personified  </a:t>
            </a:r>
            <a:r>
              <a:rPr lang="en-US" sz="4800" b="1" dirty="0"/>
              <a:t>John 3:16</a:t>
            </a:r>
          </a:p>
          <a:p>
            <a:pPr marL="0" indent="0">
              <a:buNone/>
            </a:pPr>
            <a:r>
              <a:rPr lang="en-US" sz="4800" b="1" dirty="0"/>
              <a:t>	John 1:14</a:t>
            </a:r>
            <a:r>
              <a:rPr lang="en-US" b="1" dirty="0"/>
              <a:t>		</a:t>
            </a:r>
            <a:endParaRPr lang="en-US" sz="1400" b="1" dirty="0"/>
          </a:p>
          <a:p>
            <a:pPr marL="571500" indent="-571500">
              <a:buNone/>
            </a:pPr>
            <a:r>
              <a:rPr lang="en-US" b="1" dirty="0"/>
              <a:t>    </a:t>
            </a:r>
            <a:endParaRPr lang="en-US" dirty="0"/>
          </a:p>
          <a:p>
            <a:pPr marL="571500" indent="-571500">
              <a:buNone/>
            </a:pPr>
            <a:r>
              <a:rPr lang="en-US" b="1" dirty="0"/>
              <a:t>  </a:t>
            </a:r>
            <a:endParaRPr lang="en-US" dirty="0"/>
          </a:p>
          <a:p>
            <a:pPr marL="571500" indent="-571500"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0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34479-4BE4-1332-13A4-9B7D163D5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3B096-C1EE-3F68-8D93-5CC681E4B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05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7200" b="1" dirty="0"/>
              <a:t>God’s Gift Personalized </a:t>
            </a:r>
          </a:p>
          <a:p>
            <a:pPr marL="0" indent="0">
              <a:buNone/>
            </a:pPr>
            <a:r>
              <a:rPr lang="en-US" sz="4800" b="1" dirty="0"/>
              <a:t>	John 1:11-13   1 John 3:1    1 John 3:16</a:t>
            </a:r>
            <a:endParaRPr lang="en-US" sz="7200" b="1" dirty="0"/>
          </a:p>
          <a:p>
            <a:pPr marL="571500" indent="-571500">
              <a:buNone/>
            </a:pPr>
            <a:r>
              <a:rPr lang="en-US" b="1" dirty="0"/>
              <a:t>		</a:t>
            </a:r>
            <a:endParaRPr lang="en-US" sz="1400" b="1" dirty="0"/>
          </a:p>
          <a:p>
            <a:pPr marL="571500" indent="-571500">
              <a:buNone/>
            </a:pPr>
            <a:r>
              <a:rPr lang="en-US" b="1" dirty="0"/>
              <a:t>    </a:t>
            </a:r>
            <a:endParaRPr lang="en-US" dirty="0"/>
          </a:p>
          <a:p>
            <a:pPr marL="571500" indent="-571500">
              <a:buNone/>
            </a:pPr>
            <a:r>
              <a:rPr lang="en-US" b="1" dirty="0"/>
              <a:t>  </a:t>
            </a:r>
            <a:endParaRPr lang="en-US" dirty="0"/>
          </a:p>
          <a:p>
            <a:pPr marL="571500" indent="-571500"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6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FF591-2041-1FD8-C932-415A06D13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94BA6-44B2-1778-26FC-D089A2A9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05600"/>
          </a:xfrm>
        </p:spPr>
        <p:txBody>
          <a:bodyPr>
            <a:noAutofit/>
          </a:bodyPr>
          <a:lstStyle/>
          <a:p>
            <a:pPr marL="571500" indent="-571500">
              <a:buNone/>
            </a:pPr>
            <a:r>
              <a:rPr lang="en-US" b="1" dirty="0"/>
              <a:t>		</a:t>
            </a:r>
            <a:endParaRPr lang="en-US" sz="1400" b="1" dirty="0"/>
          </a:p>
          <a:p>
            <a:pPr marL="571500" indent="-571500">
              <a:buNone/>
            </a:pPr>
            <a:r>
              <a:rPr lang="en-US" b="1" dirty="0"/>
              <a:t>    </a:t>
            </a:r>
            <a:endParaRPr lang="en-US" dirty="0"/>
          </a:p>
          <a:p>
            <a:pPr marL="571500" indent="-571500">
              <a:buNone/>
            </a:pPr>
            <a:r>
              <a:rPr lang="en-US" b="1" dirty="0"/>
              <a:t>  </a:t>
            </a:r>
            <a:endParaRPr lang="en-US" dirty="0"/>
          </a:p>
          <a:p>
            <a:pPr marL="571500" indent="-571500"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 pair of blue socks with a dog face on it&#10;&#10;Description automatically generated">
            <a:extLst>
              <a:ext uri="{FF2B5EF4-FFF2-40B4-BE49-F238E27FC236}">
                <a16:creationId xmlns:a16="http://schemas.microsoft.com/office/drawing/2014/main" id="{248419CB-6A3D-3BFB-6FE2-D3217523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0"/>
            <a:ext cx="12192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68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51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Better Than Socks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Genealogy of Grace </dc:title>
  <dc:creator>Paul Young</dc:creator>
  <cp:lastModifiedBy>Summers Baptist Church</cp:lastModifiedBy>
  <cp:revision>16</cp:revision>
  <dcterms:created xsi:type="dcterms:W3CDTF">2010-12-05T03:22:30Z</dcterms:created>
  <dcterms:modified xsi:type="dcterms:W3CDTF">2024-12-08T16:50:20Z</dcterms:modified>
</cp:coreProperties>
</file>