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97" r:id="rId3"/>
    <p:sldId id="272" r:id="rId4"/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0313" autoAdjust="0"/>
  </p:normalViewPr>
  <p:slideViewPr>
    <p:cSldViewPr>
      <p:cViewPr varScale="1">
        <p:scale>
          <a:sx n="84" d="100"/>
          <a:sy n="84" d="100"/>
        </p:scale>
        <p:origin x="1512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2/15/2025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362200"/>
            <a:ext cx="12192000" cy="2667000"/>
          </a:xfrm>
        </p:spPr>
        <p:txBody>
          <a:bodyPr>
            <a:normAutofit/>
          </a:bodyPr>
          <a:lstStyle/>
          <a:p>
            <a:pPr algn="ctr"/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  <a:t>Getting Past Guilt</a:t>
            </a:r>
            <a:b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Heavy" panose="020B0903020102020204" pitchFamily="34" charset="0"/>
              </a:rPr>
            </a:b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Heavy" panose="020B0903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85800"/>
            <a:ext cx="11684000" cy="1143000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Franklin Gothic Medium Cond" panose="020B0606030402020204" pitchFamily="34" charset="0"/>
              </a:rPr>
              <a:t>1 John 1:5-10</a:t>
            </a:r>
            <a:endParaRPr lang="en-US" sz="7200" dirty="0">
              <a:latin typeface="Franklin Gothic Medium Cond" panose="020B06060304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6EEE51-4CFD-CA90-ECC4-43091E5D2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811D7-68F2-B710-94F4-5AAD0233E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5448"/>
            <a:ext cx="12192000" cy="1139952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Principles We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A60BD-1B76-CBAE-7E96-372C5F2DC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47800"/>
            <a:ext cx="12192000" cy="5410200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We Understand Forgiveness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  We Know We will Sin After We Are   	Saved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7200" b="1" dirty="0">
                <a:latin typeface="Franklin Gothic Medium Cond" panose="020B0606030402020204" pitchFamily="34" charset="0"/>
              </a:rPr>
              <a:t>   </a:t>
            </a: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We Know Forgiveness Comes  	 	Thru Confession</a:t>
            </a:r>
            <a:endParaRPr lang="en-US" sz="72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079810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FFCD-9D9C-4BB6-9F0B-77753009D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TEXT 1 John 1:5-10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6F5B5-3FFD-473C-99FB-1FAB183AE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408176"/>
            <a:ext cx="12192000" cy="5294376"/>
          </a:xfrm>
        </p:spPr>
        <p:txBody>
          <a:bodyPr>
            <a:normAutofit/>
          </a:bodyPr>
          <a:lstStyle/>
          <a:p>
            <a:pPr marL="118872" indent="0" algn="l">
              <a:buNone/>
            </a:pPr>
            <a:r>
              <a:rPr lang="en-US" sz="4400" b="1" baseline="30000" dirty="0">
                <a:solidFill>
                  <a:srgbClr val="000000"/>
                </a:solidFill>
                <a:latin typeface="system-ui"/>
              </a:rPr>
              <a:t>1 </a:t>
            </a:r>
            <a:endParaRPr lang="en-US" sz="4400" b="1" i="0" dirty="0">
              <a:solidFill>
                <a:srgbClr val="000000"/>
              </a:solidFill>
              <a:effectLst/>
              <a:latin typeface="system-ui"/>
            </a:endParaRPr>
          </a:p>
        </p:txBody>
      </p:sp>
    </p:spTree>
    <p:extLst>
      <p:ext uri="{BB962C8B-B14F-4D97-AF65-F5344CB8AC3E}">
        <p14:creationId xmlns:p14="http://schemas.microsoft.com/office/powerpoint/2010/main" val="441923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2400" y="0"/>
            <a:ext cx="12344400" cy="1371600"/>
          </a:xfrm>
        </p:spPr>
        <p:txBody>
          <a:bodyPr>
            <a:noAutofit/>
          </a:bodyPr>
          <a:lstStyle/>
          <a:p>
            <a:pPr algn="ctr"/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Barriers To Forgiveness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19200"/>
            <a:ext cx="12192000" cy="5638800"/>
          </a:xfrm>
        </p:spPr>
        <p:txBody>
          <a:bodyPr>
            <a:normAutofit/>
          </a:bodyPr>
          <a:lstStyle/>
          <a:p>
            <a:pPr lvl="0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What I’ve Done Is Too Bad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 lvl="0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I Must Punish Myself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 lvl="0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I Cannot Forgive Myself</a:t>
            </a:r>
          </a:p>
          <a:p>
            <a:pPr lvl="0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God Must Not Have Forgiven Me</a:t>
            </a:r>
          </a:p>
          <a:p>
            <a:pPr lvl="0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 Cond" panose="020B0606030402020204" pitchFamily="34" charset="0"/>
              </a:rPr>
              <a:t> I Need To Forgive God</a:t>
            </a:r>
          </a:p>
          <a:p>
            <a:pPr marL="118872" lvl="0" indent="0">
              <a:buNone/>
            </a:pP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 Cond" panose="020B06060304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sz="10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657</TotalTime>
  <Words>70</Words>
  <Application>Microsoft Office PowerPoint</Application>
  <PresentationFormat>Widescreen</PresentationFormat>
  <Paragraphs>16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Corbel</vt:lpstr>
      <vt:lpstr>Franklin Gothic Heavy</vt:lpstr>
      <vt:lpstr>Franklin Gothic Medium Cond</vt:lpstr>
      <vt:lpstr>system-ui</vt:lpstr>
      <vt:lpstr>Wingdings</vt:lpstr>
      <vt:lpstr>Wingdings 2</vt:lpstr>
      <vt:lpstr>Wingdings 3</vt:lpstr>
      <vt:lpstr>Module</vt:lpstr>
      <vt:lpstr>Getting Past Guilt </vt:lpstr>
      <vt:lpstr>Principles We Know</vt:lpstr>
      <vt:lpstr>TEXT 1 John 1:5-10</vt:lpstr>
      <vt:lpstr>Barriers To Forgiveness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102</cp:revision>
  <dcterms:created xsi:type="dcterms:W3CDTF">2011-08-21T02:12:59Z</dcterms:created>
  <dcterms:modified xsi:type="dcterms:W3CDTF">2025-02-15T23:24:20Z</dcterms:modified>
</cp:coreProperties>
</file>