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97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313" autoAdjust="0"/>
  </p:normalViewPr>
  <p:slideViewPr>
    <p:cSldViewPr>
      <p:cViewPr varScale="1">
        <p:scale>
          <a:sx n="84" d="100"/>
          <a:sy n="84" d="100"/>
        </p:scale>
        <p:origin x="151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2/15/2025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12192000" cy="2667000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Getting Past Guilt</a:t>
            </a:r>
            <a:b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</a:b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11684000" cy="11430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Franklin Gothic Medium Cond" panose="020B0606030402020204" pitchFamily="34" charset="0"/>
              </a:rPr>
              <a:t>1 John 1:5-10</a:t>
            </a:r>
            <a:endParaRPr lang="en-US" sz="7200" dirty="0">
              <a:latin typeface="Franklin Gothic Medium Cond" panose="020B06060304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6EEE51-4CFD-CA90-ECC4-43091E5D2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11D7-68F2-B710-94F4-5AAD023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5448"/>
            <a:ext cx="12192000" cy="1139952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Principles 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A60BD-1B76-CBAE-7E96-372C5F2DC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410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We Understand Forgiveness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  We Know We will Sin After We Are   	Saved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>
                <a:latin typeface="Franklin Gothic Medium Cond" panose="020B0606030402020204" pitchFamily="34" charset="0"/>
              </a:rPr>
              <a:t>  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We Know Forgiveness Comes  	 	Thru Confession</a:t>
            </a:r>
            <a:endParaRPr lang="en-US" sz="72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7981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TEXT 1 John 1:5-10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8176"/>
            <a:ext cx="12192000" cy="5294376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baseline="30000" dirty="0">
                <a:solidFill>
                  <a:srgbClr val="000000"/>
                </a:solidFill>
                <a:latin typeface="system-ui"/>
              </a:rPr>
              <a:t>1 </a:t>
            </a: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419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0"/>
            <a:ext cx="12344400" cy="1371600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Barriers To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12192000" cy="5638800"/>
          </a:xfrm>
        </p:spPr>
        <p:txBody>
          <a:bodyPr>
            <a:normAutofit/>
          </a:bodyPr>
          <a:lstStyle/>
          <a:p>
            <a:pPr lvl="0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What I’ve Done Is Too Bad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pPr lvl="0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I Must Punish Myself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pPr lvl="0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I Cannot Forgive Myself</a:t>
            </a:r>
          </a:p>
          <a:p>
            <a:pPr lvl="0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God Must Not Have Forgiven Me</a:t>
            </a:r>
          </a:p>
          <a:p>
            <a:pPr lvl="0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I Need To Forgive God</a:t>
            </a:r>
          </a:p>
          <a:p>
            <a:pPr marL="118872" lvl="0" indent="0">
              <a:buNone/>
            </a:pP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12946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657</TotalTime>
  <Words>70</Words>
  <Application>Microsoft Office PowerPoint</Application>
  <PresentationFormat>Widescreen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Corbel</vt:lpstr>
      <vt:lpstr>Franklin Gothic Heavy</vt:lpstr>
      <vt:lpstr>Franklin Gothic Medium Cond</vt:lpstr>
      <vt:lpstr>system-ui</vt:lpstr>
      <vt:lpstr>Wingdings</vt:lpstr>
      <vt:lpstr>Wingdings 2</vt:lpstr>
      <vt:lpstr>Wingdings 3</vt:lpstr>
      <vt:lpstr>Module</vt:lpstr>
      <vt:lpstr>Getting Past Guilt </vt:lpstr>
      <vt:lpstr>Principles We Know</vt:lpstr>
      <vt:lpstr>TEXT 1 John 1:5-10</vt:lpstr>
      <vt:lpstr>Barriers To Forgiveness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102</cp:revision>
  <dcterms:created xsi:type="dcterms:W3CDTF">2011-08-21T02:12:59Z</dcterms:created>
  <dcterms:modified xsi:type="dcterms:W3CDTF">2025-02-15T23:24:20Z</dcterms:modified>
</cp:coreProperties>
</file>