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4" y="88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0"/>
            <a:ext cx="12192000" cy="2043113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JESUS, Friend Of Sinners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91000"/>
            <a:ext cx="12192000" cy="2667000"/>
          </a:xfrm>
        </p:spPr>
        <p:txBody>
          <a:bodyPr>
            <a:normAutofit/>
          </a:bodyPr>
          <a:lstStyle/>
          <a:p>
            <a:pPr algn="r"/>
            <a:r>
              <a:rPr lang="en-US" sz="7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John 8:1-11</a:t>
            </a:r>
          </a:p>
          <a:p>
            <a:pPr algn="r"/>
            <a:r>
              <a:rPr lang="en-US" sz="7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Matthew 11:19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16002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Introduction: Take a look at…..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92000" cy="54864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</a:pPr>
            <a:endParaRPr lang="en-US" sz="6600" b="1" dirty="0"/>
          </a:p>
          <a:p>
            <a:pPr marL="609600" indent="-609600">
              <a:lnSpc>
                <a:spcPct val="80000"/>
              </a:lnSpc>
            </a:pPr>
            <a:r>
              <a:rPr lang="en-US" sz="7100" b="1" dirty="0"/>
              <a:t>How We Feel about Sin</a:t>
            </a:r>
          </a:p>
          <a:p>
            <a:pPr marL="609600" indent="-609600">
              <a:lnSpc>
                <a:spcPct val="80000"/>
              </a:lnSpc>
            </a:pPr>
            <a:r>
              <a:rPr lang="en-US" sz="7100" b="1" dirty="0"/>
              <a:t>How We Treat Sinners</a:t>
            </a:r>
          </a:p>
          <a:p>
            <a:pPr marL="609600" indent="-609600">
              <a:lnSpc>
                <a:spcPct val="80000"/>
              </a:lnSpc>
            </a:pPr>
            <a:r>
              <a:rPr lang="en-US" sz="7100" b="1" dirty="0"/>
              <a:t>What We Think about “Religion”</a:t>
            </a:r>
          </a:p>
          <a:p>
            <a:pPr marL="609600" indent="-609600">
              <a:lnSpc>
                <a:spcPct val="80000"/>
              </a:lnSpc>
            </a:pPr>
            <a:r>
              <a:rPr lang="en-US" sz="7100" b="1" dirty="0"/>
              <a:t>What Our Relationship is with Jesus</a:t>
            </a:r>
            <a:r>
              <a:rPr lang="en-US" sz="7100" dirty="0"/>
              <a:t> </a:t>
            </a:r>
          </a:p>
          <a:p>
            <a:pPr marL="609600" indent="-609600">
              <a:lnSpc>
                <a:spcPct val="80000"/>
              </a:lnSpc>
            </a:pPr>
            <a:endParaRPr lang="en-US" sz="3600" b="1" dirty="0"/>
          </a:p>
          <a:p>
            <a:pPr lvl="1">
              <a:buNone/>
            </a:pP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12192000" cy="914400"/>
          </a:xfrm>
        </p:spPr>
        <p:txBody>
          <a:bodyPr/>
          <a:lstStyle/>
          <a:p>
            <a:r>
              <a:rPr lang="en-US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</a:rPr>
              <a:t>John 8:1-11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12192000" cy="5029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                                 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15AF41-2781-2F66-C1F2-7D97C6FEB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8A105-2D56-B806-6BCD-58A0A9B3A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3400"/>
            <a:ext cx="12192000" cy="914400"/>
          </a:xfrm>
        </p:spPr>
        <p:txBody>
          <a:bodyPr/>
          <a:lstStyle/>
          <a:p>
            <a:r>
              <a:rPr lang="en-US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</a:rPr>
              <a:t>Matthew 11:19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53024-3624-90EF-4384-CC209B655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76400"/>
            <a:ext cx="12192000" cy="5029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0172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10210800" cy="1066800"/>
          </a:xfrm>
        </p:spPr>
        <p:txBody>
          <a:bodyPr>
            <a:noAutofit/>
          </a:bodyPr>
          <a:lstStyle/>
          <a:p>
            <a:pPr marL="609600" indent="-609600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Black" panose="020F0502020204030204" pitchFamily="18" charset="0"/>
              </a:rPr>
              <a:t>The Woman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410200"/>
          </a:xfrm>
        </p:spPr>
        <p:txBody>
          <a:bodyPr>
            <a:normAutofit/>
          </a:bodyPr>
          <a:lstStyle/>
          <a:p>
            <a:pPr marL="609600" indent="-609600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Was an Un-named “Nobody”</a:t>
            </a:r>
          </a:p>
          <a:p>
            <a:pPr marL="609600" indent="-609600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Was Somebody to Someone</a:t>
            </a:r>
          </a:p>
          <a:p>
            <a:pPr marL="609600" indent="-609600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Mattered to Jesus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502" y="533400"/>
            <a:ext cx="12192000" cy="914400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Black" panose="02040A02050405020203" pitchFamily="18" charset="0"/>
              </a:rPr>
              <a:t>The Man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12180498" cy="5638800"/>
          </a:xfrm>
        </p:spPr>
        <p:txBody>
          <a:bodyPr>
            <a:normAutofit/>
          </a:bodyPr>
          <a:lstStyle/>
          <a:p>
            <a:pPr marL="1168400" lvl="1" indent="-711200">
              <a:buFontTx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“Man” Is Mentioned</a:t>
            </a:r>
          </a:p>
          <a:p>
            <a:pPr marL="457200" lvl="1" indent="0"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68400" lvl="1" indent="-711200">
              <a:buFontTx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Double Standard?</a:t>
            </a:r>
          </a:p>
          <a:p>
            <a:pPr marL="457200" lvl="1" indent="0">
              <a:buNone/>
            </a:pP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68400" lvl="1" indent="-711200">
              <a:buFontTx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Was He?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12192000" cy="990600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Black" panose="02040A02050405020203" pitchFamily="18" charset="0"/>
              </a:rPr>
              <a:t>The Pharisees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12192000" cy="5562600"/>
          </a:xfrm>
        </p:spPr>
        <p:txBody>
          <a:bodyPr>
            <a:noAutofit/>
          </a:bodyPr>
          <a:lstStyle/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 But No Righteousness</a:t>
            </a:r>
          </a:p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Judgment, But No Mercy</a:t>
            </a:r>
          </a:p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Condemnation, But No Compassion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12192000" cy="990600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Black" panose="02040A02050405020203" pitchFamily="18" charset="0"/>
              </a:rPr>
              <a:t>The Master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4000"/>
          </a:xfrm>
        </p:spPr>
        <p:txBody>
          <a:bodyPr>
            <a:normAutofit/>
          </a:bodyPr>
          <a:lstStyle/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Loved Her</a:t>
            </a:r>
          </a:p>
          <a:p>
            <a:pPr marL="457200" lvl="1" indent="0">
              <a:buNone/>
            </a:pP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Forgave Her</a:t>
            </a:r>
          </a:p>
          <a:p>
            <a:pPr marL="457200" lvl="1" indent="0">
              <a:buNone/>
            </a:pP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Admonished 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838200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Black" panose="02040A02050405020203" pitchFamily="18" charset="0"/>
              </a:rPr>
              <a:t>Conclusion   Lessons: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410200"/>
          </a:xfrm>
        </p:spPr>
        <p:txBody>
          <a:bodyPr>
            <a:normAutofit/>
          </a:bodyPr>
          <a:lstStyle/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Grace isn’t a License to Sin</a:t>
            </a:r>
          </a:p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Separate the “Sin” from the “Sinners”</a:t>
            </a:r>
          </a:p>
          <a:p>
            <a:pPr marL="1168400" lvl="1" indent="-711200">
              <a:buFont typeface="Arial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 Ourselves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</TotalTime>
  <Words>132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Georgia</vt:lpstr>
      <vt:lpstr>Georgia Pro Black</vt:lpstr>
      <vt:lpstr>Trebuchet MS</vt:lpstr>
      <vt:lpstr>Wingdings 2</vt:lpstr>
      <vt:lpstr>Urban</vt:lpstr>
      <vt:lpstr>JESUS, Friend Of Sinners</vt:lpstr>
      <vt:lpstr>Introduction: Take a look at…..</vt:lpstr>
      <vt:lpstr>John 8:1-11</vt:lpstr>
      <vt:lpstr>Matthew 11:19</vt:lpstr>
      <vt:lpstr>The Woman</vt:lpstr>
      <vt:lpstr>The Man </vt:lpstr>
      <vt:lpstr>The Pharisees </vt:lpstr>
      <vt:lpstr>The Master </vt:lpstr>
      <vt:lpstr>Conclusion   Lessons: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12</cp:revision>
  <dcterms:created xsi:type="dcterms:W3CDTF">2010-10-31T05:03:18Z</dcterms:created>
  <dcterms:modified xsi:type="dcterms:W3CDTF">2025-01-19T03:09:09Z</dcterms:modified>
</cp:coreProperties>
</file>