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6"/>
  </p:notesMasterIdLst>
  <p:sldIdLst>
    <p:sldId id="256" r:id="rId2"/>
    <p:sldId id="257" r:id="rId3"/>
    <p:sldId id="263" r:id="rId4"/>
    <p:sldId id="267" r:id="rId5"/>
    <p:sldId id="264" r:id="rId6"/>
    <p:sldId id="265" r:id="rId7"/>
    <p:sldId id="266" r:id="rId8"/>
    <p:sldId id="258" r:id="rId9"/>
    <p:sldId id="268" r:id="rId10"/>
    <p:sldId id="269" r:id="rId11"/>
    <p:sldId id="270" r:id="rId12"/>
    <p:sldId id="259" r:id="rId13"/>
    <p:sldId id="262" r:id="rId14"/>
    <p:sldId id="26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3969" autoAdjust="0"/>
  </p:normalViewPr>
  <p:slideViewPr>
    <p:cSldViewPr>
      <p:cViewPr varScale="1">
        <p:scale>
          <a:sx n="100" d="100"/>
          <a:sy n="100" d="100"/>
        </p:scale>
        <p:origin x="876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97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A8552-EFF0-4BE1-A1D5-9C30751CFA8F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7E0D1-82CF-4F1E-AFF1-FD7A87A20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5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7E0D1-82CF-4F1E-AFF1-FD7A87A201F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86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7E0D1-82CF-4F1E-AFF1-FD7A87A201F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84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2668-31EE-4A9A-A84C-1CD0B94E8FD4}" type="datetimeFigureOut">
              <a:rPr lang="en-US" smtClean="0"/>
              <a:pPr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6DEF-8998-4AD2-B737-4B2BBFFCB7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28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2668-31EE-4A9A-A84C-1CD0B94E8FD4}" type="datetimeFigureOut">
              <a:rPr lang="en-US" smtClean="0"/>
              <a:pPr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6DEF-8998-4AD2-B737-4B2BBFFCB7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74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2668-31EE-4A9A-A84C-1CD0B94E8FD4}" type="datetimeFigureOut">
              <a:rPr lang="en-US" smtClean="0"/>
              <a:pPr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6DEF-8998-4AD2-B737-4B2BBFFCB7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25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2668-31EE-4A9A-A84C-1CD0B94E8FD4}" type="datetimeFigureOut">
              <a:rPr lang="en-US" smtClean="0"/>
              <a:pPr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6DEF-8998-4AD2-B737-4B2BBFFCB78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7343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2668-31EE-4A9A-A84C-1CD0B94E8FD4}" type="datetimeFigureOut">
              <a:rPr lang="en-US" smtClean="0"/>
              <a:pPr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6DEF-8998-4AD2-B737-4B2BBFFCB7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584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2668-31EE-4A9A-A84C-1CD0B94E8FD4}" type="datetimeFigureOut">
              <a:rPr lang="en-US" smtClean="0"/>
              <a:pPr/>
              <a:t>10/27/2024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6DEF-8998-4AD2-B737-4B2BBFFCB7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379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2668-31EE-4A9A-A84C-1CD0B94E8FD4}" type="datetimeFigureOut">
              <a:rPr lang="en-US" smtClean="0"/>
              <a:pPr/>
              <a:t>10/27/2024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6DEF-8998-4AD2-B737-4B2BBFFCB7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202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2668-31EE-4A9A-A84C-1CD0B94E8FD4}" type="datetimeFigureOut">
              <a:rPr lang="en-US" smtClean="0"/>
              <a:pPr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6DEF-8998-4AD2-B737-4B2BBFFCB7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542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2668-31EE-4A9A-A84C-1CD0B94E8FD4}" type="datetimeFigureOut">
              <a:rPr lang="en-US" smtClean="0"/>
              <a:pPr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6DEF-8998-4AD2-B737-4B2BBFFCB7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8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2668-31EE-4A9A-A84C-1CD0B94E8FD4}" type="datetimeFigureOut">
              <a:rPr lang="en-US" smtClean="0"/>
              <a:pPr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6DEF-8998-4AD2-B737-4B2BBFFCB7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9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2668-31EE-4A9A-A84C-1CD0B94E8FD4}" type="datetimeFigureOut">
              <a:rPr lang="en-US" smtClean="0"/>
              <a:pPr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6DEF-8998-4AD2-B737-4B2BBFFCB7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20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2668-31EE-4A9A-A84C-1CD0B94E8FD4}" type="datetimeFigureOut">
              <a:rPr lang="en-US" smtClean="0"/>
              <a:pPr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6DEF-8998-4AD2-B737-4B2BBFFCB7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671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2668-31EE-4A9A-A84C-1CD0B94E8FD4}" type="datetimeFigureOut">
              <a:rPr lang="en-US" smtClean="0"/>
              <a:pPr/>
              <a:t>10/27/2024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6DEF-8998-4AD2-B737-4B2BBFFCB7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667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2668-31EE-4A9A-A84C-1CD0B94E8FD4}" type="datetimeFigureOut">
              <a:rPr lang="en-US" smtClean="0"/>
              <a:pPr/>
              <a:t>10/27/2024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6DEF-8998-4AD2-B737-4B2BBFFCB7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98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2668-31EE-4A9A-A84C-1CD0B94E8FD4}" type="datetimeFigureOut">
              <a:rPr lang="en-US" smtClean="0"/>
              <a:pPr/>
              <a:t>10/27/2024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6DEF-8998-4AD2-B737-4B2BBFFCB7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438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2668-31EE-4A9A-A84C-1CD0B94E8FD4}" type="datetimeFigureOut">
              <a:rPr lang="en-US" smtClean="0"/>
              <a:pPr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6DEF-8998-4AD2-B737-4B2BBFFCB7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811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2668-31EE-4A9A-A84C-1CD0B94E8FD4}" type="datetimeFigureOut">
              <a:rPr lang="en-US" smtClean="0"/>
              <a:pPr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6DEF-8998-4AD2-B737-4B2BBFFCB7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86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C2668-31EE-4A9A-A84C-1CD0B94E8FD4}" type="datetimeFigureOut">
              <a:rPr lang="en-US" smtClean="0"/>
              <a:pPr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F6DEF-8998-4AD2-B737-4B2BBFFCB7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2710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66800"/>
            <a:ext cx="12192000" cy="1655762"/>
          </a:xfrm>
        </p:spPr>
        <p:txBody>
          <a:bodyPr>
            <a:normAutofit fontScale="90000"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</a:t>
            </a:r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Pastors Need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602038"/>
            <a:ext cx="12192000" cy="1655762"/>
          </a:xfrm>
        </p:spPr>
        <p:txBody>
          <a:bodyPr>
            <a:normAutofit/>
          </a:bodyPr>
          <a:lstStyle/>
          <a:p>
            <a:pPr algn="r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Hebrews 13:7-25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7056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6600" b="1" dirty="0"/>
              <a:t>Why Pastors Leave</a:t>
            </a:r>
          </a:p>
          <a:p>
            <a:r>
              <a:rPr lang="en-US" sz="6600" b="1" dirty="0"/>
              <a:t>Pastor’s poor people skills </a:t>
            </a:r>
          </a:p>
          <a:p>
            <a:r>
              <a:rPr lang="en-US" sz="6600" b="1" dirty="0"/>
              <a:t>Conflict over leadership styles </a:t>
            </a:r>
          </a:p>
          <a:p>
            <a:r>
              <a:rPr lang="en-US" sz="6600" b="1" dirty="0"/>
              <a:t>Dissatisfaction with the pastor's performance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335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DE438B-2DD1-958A-1464-F9A00EDD5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 Hebrews 13:7-25</a:t>
            </a:r>
          </a:p>
        </p:txBody>
      </p:sp>
    </p:spTree>
    <p:extLst>
      <p:ext uri="{BB962C8B-B14F-4D97-AF65-F5344CB8AC3E}">
        <p14:creationId xmlns:p14="http://schemas.microsoft.com/office/powerpoint/2010/main" val="3202931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7100" b="1" dirty="0"/>
              <a:t>What Pastors Need      </a:t>
            </a:r>
            <a:endParaRPr lang="en-US" b="1" i="1" u="sng" dirty="0"/>
          </a:p>
          <a:p>
            <a:r>
              <a:rPr lang="en-US" sz="7100" b="1" dirty="0"/>
              <a:t>Remember Them  </a:t>
            </a:r>
            <a:r>
              <a:rPr lang="en-US" sz="5800" b="1" dirty="0"/>
              <a:t>vs. 7a </a:t>
            </a:r>
          </a:p>
          <a:p>
            <a:r>
              <a:rPr lang="en-US" sz="7100" b="1" dirty="0"/>
              <a:t>Follow Them </a:t>
            </a:r>
            <a:r>
              <a:rPr lang="en-US" sz="5800" b="1" dirty="0"/>
              <a:t>vs. 7b</a:t>
            </a:r>
          </a:p>
          <a:p>
            <a:r>
              <a:rPr lang="en-US" sz="7100" b="1" dirty="0"/>
              <a:t>Obey Them </a:t>
            </a:r>
            <a:r>
              <a:rPr lang="en-US" sz="5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 17</a:t>
            </a:r>
            <a:endParaRPr lang="en-US" sz="5800" b="1" dirty="0"/>
          </a:p>
          <a:p>
            <a:r>
              <a:rPr lang="en-US" sz="7100" b="1" dirty="0"/>
              <a:t>Pray for Them </a:t>
            </a:r>
            <a:r>
              <a:rPr lang="en-US" sz="5800" b="1" dirty="0"/>
              <a:t>vs.18</a:t>
            </a:r>
          </a:p>
          <a:p>
            <a:r>
              <a:rPr lang="en-US" sz="6600" b="1" dirty="0" err="1"/>
              <a:t>Acknowlege</a:t>
            </a:r>
            <a:r>
              <a:rPr lang="en-US" sz="6600" b="1" dirty="0"/>
              <a:t> Them </a:t>
            </a:r>
            <a:r>
              <a:rPr lang="en-US" sz="5400" b="1" dirty="0"/>
              <a:t>vs. 24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6600" b="1" dirty="0"/>
              <a:t> </a:t>
            </a:r>
            <a:r>
              <a:rPr lang="en-US" sz="7800" b="1" dirty="0"/>
              <a:t>Closing Observations</a:t>
            </a:r>
          </a:p>
          <a:p>
            <a:r>
              <a:rPr lang="en-US" sz="7500" b="1" dirty="0"/>
              <a:t>God Blesses a  Biblical Relationship </a:t>
            </a:r>
          </a:p>
          <a:p>
            <a:r>
              <a:rPr lang="en-US" sz="7500" b="1" dirty="0"/>
              <a:t>Pastor’s Give Account to God</a:t>
            </a:r>
          </a:p>
          <a:p>
            <a:r>
              <a:rPr lang="en-US" sz="7500" b="1" dirty="0"/>
              <a:t>God Gives Warnings to Those Who Mistreat  Leaders</a:t>
            </a:r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781799"/>
          </a:xfrm>
        </p:spPr>
        <p:txBody>
          <a:bodyPr/>
          <a:lstStyle/>
          <a:p>
            <a:pPr algn="ctr">
              <a:buNone/>
            </a:pPr>
            <a:r>
              <a:rPr lang="en-US" sz="6600" b="1" dirty="0"/>
              <a:t>Closing Observations</a:t>
            </a:r>
            <a:r>
              <a:rPr lang="en-US" sz="3600" b="1" dirty="0"/>
              <a:t> </a:t>
            </a:r>
          </a:p>
          <a:p>
            <a:r>
              <a:rPr lang="en-US" sz="6600" b="1" dirty="0">
                <a:effectLst/>
              </a:rPr>
              <a:t>Pastors Are Human</a:t>
            </a:r>
          </a:p>
          <a:p>
            <a:r>
              <a:rPr lang="en-US" sz="6600" b="1" dirty="0">
                <a:effectLst/>
              </a:rPr>
              <a:t>Sometimes They Fail</a:t>
            </a:r>
          </a:p>
          <a:p>
            <a:r>
              <a:rPr lang="en-US" sz="6600" b="1" dirty="0">
                <a:effectLst/>
              </a:rPr>
              <a:t>Don’t Put Your Faith in Him Or Any Other Man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1628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26400" b="1" dirty="0"/>
              <a:t>Statistics</a:t>
            </a:r>
          </a:p>
          <a:p>
            <a:r>
              <a:rPr lang="en-US" sz="24000" b="1" dirty="0"/>
              <a:t>23 percent of all current pastors have been forced to resign in the past</a:t>
            </a:r>
          </a:p>
          <a:p>
            <a:r>
              <a:rPr lang="en-US" sz="24000" b="1" dirty="0"/>
              <a:t>45 percent of the pastors who were fired in one denomination left the ministry altogether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239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8500" b="1" dirty="0"/>
              <a:t>Statistics</a:t>
            </a:r>
          </a:p>
          <a:p>
            <a:pPr marL="0" indent="0">
              <a:buNone/>
            </a:pPr>
            <a:r>
              <a:rPr lang="en-US" sz="7700" b="1" dirty="0"/>
              <a:t>34 percent of all pastors serve congregations that forced their former pastor to resign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896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239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b="1" dirty="0"/>
              <a:t>Statistics</a:t>
            </a:r>
          </a:p>
          <a:p>
            <a:pPr marL="0" indent="0">
              <a:buNone/>
            </a:pPr>
            <a:r>
              <a:rPr lang="en-US" sz="6600" b="1" dirty="0"/>
              <a:t>The average pastoral career lasts only fourteen years…less than half of what it was not long ago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896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304800"/>
            <a:ext cx="12192000" cy="7543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7100" b="1" dirty="0"/>
              <a:t>Statistics</a:t>
            </a:r>
          </a:p>
          <a:p>
            <a:pPr marL="0" indent="0">
              <a:buNone/>
            </a:pPr>
            <a:r>
              <a:rPr lang="en-US" sz="6600" b="1" dirty="0"/>
              <a:t>25 percent of the churches  report conflict in the past five years that was serious enough to have a lasting impact on the congregation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198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239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b="1" dirty="0"/>
              <a:t>Statistics</a:t>
            </a:r>
          </a:p>
          <a:p>
            <a:pPr marL="0" indent="0">
              <a:buNone/>
            </a:pPr>
            <a:r>
              <a:rPr lang="en-US" sz="6600" b="1" dirty="0"/>
              <a:t>1,500 pastors leave churches every month in the United States because of conflict, burnout, or moral failure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723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239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b="1" dirty="0"/>
              <a:t>Statistics</a:t>
            </a:r>
          </a:p>
          <a:p>
            <a:r>
              <a:rPr lang="en-US" sz="6600" b="1" dirty="0"/>
              <a:t>More pastors are leaving ministry than are entering ministry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633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sz="6600" b="1" dirty="0"/>
              <a:t>Why Pastors Leave</a:t>
            </a:r>
          </a:p>
          <a:p>
            <a:r>
              <a:rPr lang="en-US" sz="7100" b="1" dirty="0"/>
              <a:t>The church already conflicted when the pastor arrives </a:t>
            </a:r>
          </a:p>
          <a:p>
            <a:r>
              <a:rPr lang="en-US" sz="7100" b="1" dirty="0"/>
              <a:t>A lack of unity in the church </a:t>
            </a:r>
          </a:p>
          <a:p>
            <a:r>
              <a:rPr lang="en-US" sz="7100" b="1" dirty="0"/>
              <a:t>Conflicting visions for the church 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705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b="1" dirty="0"/>
              <a:t>Why Pastors Leave</a:t>
            </a:r>
          </a:p>
          <a:p>
            <a:r>
              <a:rPr lang="en-US" sz="6600" b="1" dirty="0"/>
              <a:t>A church's resistance to change </a:t>
            </a:r>
          </a:p>
          <a:p>
            <a:r>
              <a:rPr lang="en-US" sz="6600" b="1" dirty="0"/>
              <a:t>Power and control struggles </a:t>
            </a:r>
          </a:p>
          <a:p>
            <a:r>
              <a:rPr lang="en-US" sz="6600" b="1" dirty="0"/>
              <a:t>Personality conflicts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2282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6D8C60"/>
      </a:dk2>
      <a:lt2>
        <a:srgbClr val="B1D7A1"/>
      </a:lt2>
      <a:accent1>
        <a:srgbClr val="81B992"/>
      </a:accent1>
      <a:accent2>
        <a:srgbClr val="9ABC65"/>
      </a:accent2>
      <a:accent3>
        <a:srgbClr val="BDB564"/>
      </a:accent3>
      <a:accent4>
        <a:srgbClr val="BD8964"/>
      </a:accent4>
      <a:accent5>
        <a:srgbClr val="BD6466"/>
      </a:accent5>
      <a:accent6>
        <a:srgbClr val="64A4BD"/>
      </a:accent6>
      <a:hlink>
        <a:srgbClr val="8CCC71"/>
      </a:hlink>
      <a:folHlink>
        <a:srgbClr val="A4C795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4539428D-6454-4FE6-B992-2D59F0AC2F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4307</TotalTime>
  <Words>251</Words>
  <Application>Microsoft Office PowerPoint</Application>
  <PresentationFormat>Widescreen</PresentationFormat>
  <Paragraphs>46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Aptos</vt:lpstr>
      <vt:lpstr>Arial</vt:lpstr>
      <vt:lpstr>Bookman Old Style</vt:lpstr>
      <vt:lpstr>Rockwell</vt:lpstr>
      <vt:lpstr>Damask</vt:lpstr>
      <vt:lpstr>What Pastors Need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Plight of the Pastor</dc:title>
  <dc:creator>Paul Young</dc:creator>
  <cp:lastModifiedBy>Summers Baptist Church</cp:lastModifiedBy>
  <cp:revision>24</cp:revision>
  <dcterms:created xsi:type="dcterms:W3CDTF">2009-04-01T03:09:44Z</dcterms:created>
  <dcterms:modified xsi:type="dcterms:W3CDTF">2024-10-27T15:11:06Z</dcterms:modified>
</cp:coreProperties>
</file>